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0" r:id="rId4"/>
  </p:sldMasterIdLst>
  <p:notesMasterIdLst>
    <p:notesMasterId r:id="rId21"/>
  </p:notesMasterIdLst>
  <p:handoutMasterIdLst>
    <p:handoutMasterId r:id="rId22"/>
  </p:handoutMasterIdLst>
  <p:sldIdLst>
    <p:sldId id="256" r:id="rId5"/>
    <p:sldId id="279" r:id="rId6"/>
    <p:sldId id="287" r:id="rId7"/>
    <p:sldId id="259" r:id="rId8"/>
    <p:sldId id="292" r:id="rId9"/>
    <p:sldId id="285" r:id="rId10"/>
    <p:sldId id="288" r:id="rId11"/>
    <p:sldId id="289" r:id="rId12"/>
    <p:sldId id="290" r:id="rId13"/>
    <p:sldId id="284" r:id="rId14"/>
    <p:sldId id="283" r:id="rId15"/>
    <p:sldId id="291" r:id="rId16"/>
    <p:sldId id="293" r:id="rId17"/>
    <p:sldId id="286" r:id="rId18"/>
    <p:sldId id="282" r:id="rId19"/>
    <p:sldId id="277"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48" userDrawn="1">
          <p15:clr>
            <a:srgbClr val="A4A3A4"/>
          </p15:clr>
        </p15:guide>
        <p15:guide id="2" pos="7080" userDrawn="1">
          <p15:clr>
            <a:srgbClr val="A4A3A4"/>
          </p15:clr>
        </p15:guide>
        <p15:guide id="3" pos="5112"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FD42044-2621-47EB-99C1-B43DD997B2DB}" v="32" dt="2023-04-07T01:48:19.95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8" autoAdjust="0"/>
    <p:restoredTop sz="86432" autoAdjust="0"/>
  </p:normalViewPr>
  <p:slideViewPr>
    <p:cSldViewPr snapToGrid="0">
      <p:cViewPr varScale="1">
        <p:scale>
          <a:sx n="86" d="100"/>
          <a:sy n="86" d="100"/>
        </p:scale>
        <p:origin x="562" y="53"/>
      </p:cViewPr>
      <p:guideLst>
        <p:guide orient="horz" pos="1848"/>
        <p:guide pos="7080"/>
        <p:guide pos="5112"/>
      </p:guideLst>
    </p:cSldViewPr>
  </p:slideViewPr>
  <p:outlineViewPr>
    <p:cViewPr>
      <p:scale>
        <a:sx n="33" d="100"/>
        <a:sy n="33" d="100"/>
      </p:scale>
      <p:origin x="0" y="-4819"/>
    </p:cViewPr>
  </p:outlineViewPr>
  <p:notesTextViewPr>
    <p:cViewPr>
      <p:scale>
        <a:sx n="1" d="1"/>
        <a:sy n="1" d="1"/>
      </p:scale>
      <p:origin x="0" y="0"/>
    </p:cViewPr>
  </p:notesTextViewPr>
  <p:sorterViewPr>
    <p:cViewPr>
      <p:scale>
        <a:sx n="90" d="100"/>
        <a:sy n="90" d="100"/>
      </p:scale>
      <p:origin x="0" y="0"/>
    </p:cViewPr>
  </p:sorterViewPr>
  <p:notesViewPr>
    <p:cSldViewPr snapToGrid="0">
      <p:cViewPr varScale="1">
        <p:scale>
          <a:sx n="65" d="100"/>
          <a:sy n="65" d="100"/>
        </p:scale>
        <p:origin x="845" y="3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handoutMaster" Target="handoutMasters/handoutMaster1.xml"/><Relationship Id="rId27"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80AE3C0-C0E9-40F8-963A-C710B0868CE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ADB19749-4C26-46F6-A13E-4F2E91EC14F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3AB2F5F-49ED-40E3-A1A5-941FF8279870}" type="datetimeFigureOut">
              <a:rPr lang="en-US" smtClean="0"/>
              <a:t>4/22/2023</a:t>
            </a:fld>
            <a:endParaRPr lang="en-US" dirty="0"/>
          </a:p>
        </p:txBody>
      </p:sp>
      <p:sp>
        <p:nvSpPr>
          <p:cNvPr id="4" name="Footer Placeholder 3">
            <a:extLst>
              <a:ext uri="{FF2B5EF4-FFF2-40B4-BE49-F238E27FC236}">
                <a16:creationId xmlns:a16="http://schemas.microsoft.com/office/drawing/2014/main" id="{49826E5B-3572-4EEA-91A0-FE0838ED614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E81D8116-DB0F-4C4A-85AD-5331C0D78B8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4DB74FA-BCF5-412C-B474-5CA730E53DF5}" type="slidenum">
              <a:rPr lang="en-US" smtClean="0"/>
              <a:t>‹#›</a:t>
            </a:fld>
            <a:endParaRPr lang="en-US" dirty="0"/>
          </a:p>
        </p:txBody>
      </p:sp>
    </p:spTree>
    <p:extLst>
      <p:ext uri="{BB962C8B-B14F-4D97-AF65-F5344CB8AC3E}">
        <p14:creationId xmlns:p14="http://schemas.microsoft.com/office/powerpoint/2010/main" val="14256456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2C1060-699B-414A-8D16-7630F8BDD05E}" type="datetimeFigureOut">
              <a:rPr lang="en-US" smtClean="0"/>
              <a:t>4/22/2023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5ADF348-2A86-4531-BD4E-BD8C0BBDAD47}" type="slidenum">
              <a:rPr lang="en-US" smtClean="0"/>
              <a:t>‹#›</a:t>
            </a:fld>
            <a:endParaRPr lang="en-US" dirty="0"/>
          </a:p>
        </p:txBody>
      </p:sp>
    </p:spTree>
    <p:extLst>
      <p:ext uri="{BB962C8B-B14F-4D97-AF65-F5344CB8AC3E}">
        <p14:creationId xmlns:p14="http://schemas.microsoft.com/office/powerpoint/2010/main" val="22788769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D51245-A7A5-4517-A4C5-F741FAE668F7}" type="slidenum">
              <a:rPr lang="en-US" smtClean="0"/>
              <a:t>16</a:t>
            </a:fld>
            <a:endParaRPr lang="en-US" dirty="0"/>
          </a:p>
        </p:txBody>
      </p:sp>
    </p:spTree>
    <p:extLst>
      <p:ext uri="{BB962C8B-B14F-4D97-AF65-F5344CB8AC3E}">
        <p14:creationId xmlns:p14="http://schemas.microsoft.com/office/powerpoint/2010/main" val="264428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1947BE1-D586-49AE-B2E6-EE426AA239B3}"/>
              </a:ext>
              <a:ext uri="{C183D7F6-B498-43B3-948B-1728B52AA6E4}">
                <adec:decorative xmlns:adec="http://schemas.microsoft.com/office/drawing/2017/decorative" val="1"/>
              </a:ext>
            </a:extLst>
          </p:cNvPr>
          <p:cNvSpPr/>
          <p:nvPr userDrawn="1"/>
        </p:nvSpPr>
        <p:spPr>
          <a:xfrm>
            <a:off x="0" y="0"/>
            <a:ext cx="7532914"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A4C316E-D918-422D-AC5F-D93C59AB674F}"/>
              </a:ext>
            </a:extLst>
          </p:cNvPr>
          <p:cNvSpPr>
            <a:spLocks noGrp="1"/>
          </p:cNvSpPr>
          <p:nvPr>
            <p:ph type="title" hasCustomPrompt="1"/>
          </p:nvPr>
        </p:nvSpPr>
        <p:spPr>
          <a:xfrm>
            <a:off x="640078" y="627016"/>
            <a:ext cx="6389027" cy="5601790"/>
          </a:xfrm>
        </p:spPr>
        <p:txBody>
          <a:bodyPr>
            <a:noAutofit/>
          </a:bodyPr>
          <a:lstStyle>
            <a:lvl1pPr algn="r">
              <a:lnSpc>
                <a:spcPct val="101000"/>
              </a:lnSpc>
              <a:spcBef>
                <a:spcPts val="700"/>
              </a:spcBef>
              <a:spcAft>
                <a:spcPts val="700"/>
              </a:spcAft>
              <a:defRPr sz="8000" baseline="0"/>
            </a:lvl1pPr>
          </a:lstStyle>
          <a:p>
            <a:r>
              <a:rPr lang="en-US" dirty="0"/>
              <a:t>Click to edit Master TEXT style</a:t>
            </a:r>
          </a:p>
        </p:txBody>
      </p:sp>
      <p:sp>
        <p:nvSpPr>
          <p:cNvPr id="12" name="Text Placeholder 11">
            <a:extLst>
              <a:ext uri="{FF2B5EF4-FFF2-40B4-BE49-F238E27FC236}">
                <a16:creationId xmlns:a16="http://schemas.microsoft.com/office/drawing/2014/main" id="{4B4012DC-9879-489B-B525-C474C5DD299D}"/>
              </a:ext>
            </a:extLst>
          </p:cNvPr>
          <p:cNvSpPr>
            <a:spLocks noGrp="1"/>
          </p:cNvSpPr>
          <p:nvPr>
            <p:ph type="body" sz="quarter" idx="11"/>
          </p:nvPr>
        </p:nvSpPr>
        <p:spPr>
          <a:xfrm>
            <a:off x="8029797" y="627016"/>
            <a:ext cx="3199034" cy="5590903"/>
          </a:xfrm>
        </p:spPr>
        <p:txBody>
          <a:bodyPr anchor="ctr">
            <a:normAutofit/>
          </a:bodyPr>
          <a:lstStyle>
            <a:lvl1pPr>
              <a:defRPr lang="en-US" sz="2600" kern="1200" spc="50" baseline="0" dirty="0" smtClean="0">
                <a:solidFill>
                  <a:schemeClr val="tx1"/>
                </a:solidFill>
                <a:latin typeface="+mn-lt"/>
                <a:ea typeface="+mn-ea"/>
                <a:cs typeface="Calibri"/>
              </a:defRPr>
            </a:lvl1pPr>
            <a:lvl2pPr marL="0" indent="0">
              <a:buNone/>
              <a:defRPr/>
            </a:lvl2pPr>
          </a:lstStyle>
          <a:p>
            <a:pPr lvl="0"/>
            <a:r>
              <a:rPr lang="en-US"/>
              <a:t>Click to edit Master text styles</a:t>
            </a:r>
          </a:p>
        </p:txBody>
      </p:sp>
    </p:spTree>
    <p:extLst>
      <p:ext uri="{BB962C8B-B14F-4D97-AF65-F5344CB8AC3E}">
        <p14:creationId xmlns:p14="http://schemas.microsoft.com/office/powerpoint/2010/main" val="23140516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Summary">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D984A150-581C-4608-9034-48767311A65F}"/>
              </a:ext>
              <a:ext uri="{C183D7F6-B498-43B3-948B-1728B52AA6E4}">
                <adec:decorative xmlns:adec="http://schemas.microsoft.com/office/drawing/2017/decorative" val="1"/>
              </a:ext>
            </a:extLst>
          </p:cNvPr>
          <p:cNvSpPr/>
          <p:nvPr userDrawn="1"/>
        </p:nvSpPr>
        <p:spPr>
          <a:xfrm>
            <a:off x="0" y="0"/>
            <a:ext cx="6094474"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9DF7571-A130-4054-9513-4BDAC9AE5360}"/>
              </a:ext>
            </a:extLst>
          </p:cNvPr>
          <p:cNvSpPr>
            <a:spLocks noGrp="1"/>
          </p:cNvSpPr>
          <p:nvPr>
            <p:ph type="title"/>
          </p:nvPr>
        </p:nvSpPr>
        <p:spPr>
          <a:xfrm>
            <a:off x="771830" y="635000"/>
            <a:ext cx="5171770" cy="2039374"/>
          </a:xfrm>
        </p:spPr>
        <p:txBody>
          <a:bodyPr anchor="b">
            <a:noAutofit/>
          </a:bodyPr>
          <a:lstStyle>
            <a:lvl1pPr>
              <a:lnSpc>
                <a:spcPct val="101000"/>
              </a:lnSpc>
              <a:spcBef>
                <a:spcPts val="700"/>
              </a:spcBef>
              <a:spcAft>
                <a:spcPts val="700"/>
              </a:spcAft>
              <a:defRPr sz="6600" baseline="0"/>
            </a:lvl1pPr>
          </a:lstStyle>
          <a:p>
            <a:r>
              <a:rPr lang="en-US"/>
              <a:t>Click to edit Master title style</a:t>
            </a:r>
            <a:endParaRPr lang="en-US" dirty="0"/>
          </a:p>
        </p:txBody>
      </p:sp>
      <p:sp>
        <p:nvSpPr>
          <p:cNvPr id="8" name="Text Placeholder 7">
            <a:extLst>
              <a:ext uri="{FF2B5EF4-FFF2-40B4-BE49-F238E27FC236}">
                <a16:creationId xmlns:a16="http://schemas.microsoft.com/office/drawing/2014/main" id="{DCA27FA5-F6EE-4784-AC43-76381FC2CD94}"/>
              </a:ext>
            </a:extLst>
          </p:cNvPr>
          <p:cNvSpPr>
            <a:spLocks noGrp="1"/>
          </p:cNvSpPr>
          <p:nvPr>
            <p:ph type="body" sz="quarter" idx="18"/>
          </p:nvPr>
        </p:nvSpPr>
        <p:spPr>
          <a:xfrm>
            <a:off x="761998" y="2911475"/>
            <a:ext cx="4500563" cy="3311525"/>
          </a:xfrm>
        </p:spPr>
        <p:txBody>
          <a:bodyPr>
            <a:normAutofit/>
          </a:bodyPr>
          <a:lstStyle>
            <a:lvl1pPr>
              <a:defRPr lang="en-US" sz="2200" kern="1200" spc="50" baseline="0" dirty="0" smtClean="0">
                <a:solidFill>
                  <a:schemeClr val="bg1"/>
                </a:solidFill>
                <a:latin typeface="+mn-lt"/>
                <a:ea typeface="+mn-ea"/>
                <a:cs typeface="+mn-cs"/>
              </a:defRPr>
            </a:lvl1pPr>
          </a:lstStyle>
          <a:p>
            <a:pPr lvl="0"/>
            <a:r>
              <a:rPr lang="en-US"/>
              <a:t>Click to edit Master text styles</a:t>
            </a:r>
          </a:p>
        </p:txBody>
      </p:sp>
      <p:sp>
        <p:nvSpPr>
          <p:cNvPr id="6" name="Footer Placeholder 5">
            <a:extLst>
              <a:ext uri="{FF2B5EF4-FFF2-40B4-BE49-F238E27FC236}">
                <a16:creationId xmlns:a16="http://schemas.microsoft.com/office/drawing/2014/main" id="{66E63FF0-1A91-4698-B12A-112D05373593}"/>
              </a:ext>
            </a:extLst>
          </p:cNvPr>
          <p:cNvSpPr>
            <a:spLocks noGrp="1"/>
          </p:cNvSpPr>
          <p:nvPr>
            <p:ph type="ftr" sz="quarter" idx="11"/>
          </p:nvPr>
        </p:nvSpPr>
        <p:spPr/>
        <p:txBody>
          <a:bodyPr/>
          <a:lstStyle>
            <a:lvl1pPr>
              <a:defRPr>
                <a:solidFill>
                  <a:schemeClr val="bg1"/>
                </a:solidFill>
              </a:defRPr>
            </a:lvl1pPr>
          </a:lstStyle>
          <a:p>
            <a:r>
              <a:rPr lang="en-US" dirty="0"/>
              <a:t>Sample Footer Text</a:t>
            </a:r>
          </a:p>
        </p:txBody>
      </p:sp>
      <p:sp>
        <p:nvSpPr>
          <p:cNvPr id="14" name="Picture Placeholder 13">
            <a:extLst>
              <a:ext uri="{FF2B5EF4-FFF2-40B4-BE49-F238E27FC236}">
                <a16:creationId xmlns:a16="http://schemas.microsoft.com/office/drawing/2014/main" id="{7094F8F4-63E4-4A00-8F98-09219DA987A3}"/>
              </a:ext>
            </a:extLst>
          </p:cNvPr>
          <p:cNvSpPr>
            <a:spLocks noGrp="1"/>
          </p:cNvSpPr>
          <p:nvPr>
            <p:ph type="pic" sz="quarter" idx="13"/>
          </p:nvPr>
        </p:nvSpPr>
        <p:spPr>
          <a:xfrm>
            <a:off x="6742113" y="639763"/>
            <a:ext cx="2198687" cy="2546350"/>
          </a:xfrm>
        </p:spPr>
        <p:txBody>
          <a:bodyPr/>
          <a:lstStyle/>
          <a:p>
            <a:r>
              <a:rPr lang="en-US"/>
              <a:t>Click icon to add picture</a:t>
            </a:r>
            <a:endParaRPr lang="en-US" dirty="0"/>
          </a:p>
        </p:txBody>
      </p:sp>
      <p:sp>
        <p:nvSpPr>
          <p:cNvPr id="16" name="Picture Placeholder 15">
            <a:extLst>
              <a:ext uri="{FF2B5EF4-FFF2-40B4-BE49-F238E27FC236}">
                <a16:creationId xmlns:a16="http://schemas.microsoft.com/office/drawing/2014/main" id="{B34D9F00-72E9-433A-9427-8DA07653B252}"/>
              </a:ext>
            </a:extLst>
          </p:cNvPr>
          <p:cNvSpPr>
            <a:spLocks noGrp="1"/>
          </p:cNvSpPr>
          <p:nvPr>
            <p:ph type="pic" sz="quarter" idx="14"/>
          </p:nvPr>
        </p:nvSpPr>
        <p:spPr>
          <a:xfrm>
            <a:off x="9337675" y="638175"/>
            <a:ext cx="2198688" cy="2546350"/>
          </a:xfrm>
        </p:spPr>
        <p:txBody>
          <a:bodyPr/>
          <a:lstStyle/>
          <a:p>
            <a:r>
              <a:rPr lang="en-US"/>
              <a:t>Click icon to add picture</a:t>
            </a:r>
            <a:endParaRPr lang="en-US" dirty="0"/>
          </a:p>
        </p:txBody>
      </p:sp>
      <p:sp>
        <p:nvSpPr>
          <p:cNvPr id="18" name="Picture Placeholder 17">
            <a:extLst>
              <a:ext uri="{FF2B5EF4-FFF2-40B4-BE49-F238E27FC236}">
                <a16:creationId xmlns:a16="http://schemas.microsoft.com/office/drawing/2014/main" id="{1AD0C148-B6DB-4D32-B139-403A6AEC3DDF}"/>
              </a:ext>
            </a:extLst>
          </p:cNvPr>
          <p:cNvSpPr>
            <a:spLocks noGrp="1"/>
          </p:cNvSpPr>
          <p:nvPr>
            <p:ph type="pic" sz="quarter" idx="15"/>
          </p:nvPr>
        </p:nvSpPr>
        <p:spPr>
          <a:xfrm>
            <a:off x="6742113" y="3668713"/>
            <a:ext cx="2198687" cy="2554287"/>
          </a:xfrm>
        </p:spPr>
        <p:txBody>
          <a:bodyPr/>
          <a:lstStyle/>
          <a:p>
            <a:r>
              <a:rPr lang="en-US"/>
              <a:t>Click icon to add picture</a:t>
            </a:r>
            <a:endParaRPr lang="en-US" dirty="0"/>
          </a:p>
        </p:txBody>
      </p:sp>
      <p:sp>
        <p:nvSpPr>
          <p:cNvPr id="20" name="Picture Placeholder 19">
            <a:extLst>
              <a:ext uri="{FF2B5EF4-FFF2-40B4-BE49-F238E27FC236}">
                <a16:creationId xmlns:a16="http://schemas.microsoft.com/office/drawing/2014/main" id="{D9D424B8-9E08-469D-88C8-019306CA382E}"/>
              </a:ext>
            </a:extLst>
          </p:cNvPr>
          <p:cNvSpPr>
            <a:spLocks noGrp="1"/>
          </p:cNvSpPr>
          <p:nvPr>
            <p:ph type="pic" sz="quarter" idx="16"/>
          </p:nvPr>
        </p:nvSpPr>
        <p:spPr>
          <a:xfrm>
            <a:off x="9337675" y="3668713"/>
            <a:ext cx="2198688" cy="2546350"/>
          </a:xfrm>
        </p:spPr>
        <p:txBody>
          <a:bodyPr/>
          <a:lstStyle/>
          <a:p>
            <a:r>
              <a:rPr lang="en-US"/>
              <a:t>Click icon to add picture</a:t>
            </a:r>
            <a:endParaRPr lang="en-US" dirty="0"/>
          </a:p>
        </p:txBody>
      </p:sp>
      <p:sp>
        <p:nvSpPr>
          <p:cNvPr id="5" name="Date Placeholder 4">
            <a:extLst>
              <a:ext uri="{FF2B5EF4-FFF2-40B4-BE49-F238E27FC236}">
                <a16:creationId xmlns:a16="http://schemas.microsoft.com/office/drawing/2014/main" id="{FC0A8DC1-14F6-453B-A724-D6493F063F83}"/>
              </a:ext>
            </a:extLst>
          </p:cNvPr>
          <p:cNvSpPr>
            <a:spLocks noGrp="1"/>
          </p:cNvSpPr>
          <p:nvPr>
            <p:ph type="dt" sz="half" idx="10"/>
          </p:nvPr>
        </p:nvSpPr>
        <p:spPr/>
        <p:txBody>
          <a:bodyPr/>
          <a:lstStyle>
            <a:lvl1pPr>
              <a:defRPr/>
            </a:lvl1pPr>
          </a:lstStyle>
          <a:p>
            <a:r>
              <a:rPr lang="en-US" dirty="0"/>
              <a:t>20XX</a:t>
            </a:r>
          </a:p>
        </p:txBody>
      </p:sp>
      <p:sp>
        <p:nvSpPr>
          <p:cNvPr id="7" name="Slide Number Placeholder 6">
            <a:extLst>
              <a:ext uri="{FF2B5EF4-FFF2-40B4-BE49-F238E27FC236}">
                <a16:creationId xmlns:a16="http://schemas.microsoft.com/office/drawing/2014/main" id="{1E066D53-44B3-4F04-93FD-9756A60139F9}"/>
              </a:ext>
            </a:extLst>
          </p:cNvPr>
          <p:cNvSpPr>
            <a:spLocks noGrp="1"/>
          </p:cNvSpPr>
          <p:nvPr>
            <p:ph type="sldNum" sz="quarter" idx="12"/>
          </p:nvPr>
        </p:nvSpPr>
        <p:spPr/>
        <p:txBody>
          <a:bodyPr/>
          <a:lstStyle/>
          <a:p>
            <a:fld id="{294A09A9-5501-47C1-A89A-A340965A2BE2}" type="slidenum">
              <a:rPr lang="en-US" smtClean="0"/>
              <a:t>‹#›</a:t>
            </a:fld>
            <a:endParaRPr lang="en-US" dirty="0"/>
          </a:p>
        </p:txBody>
      </p:sp>
    </p:spTree>
    <p:extLst>
      <p:ext uri="{BB962C8B-B14F-4D97-AF65-F5344CB8AC3E}">
        <p14:creationId xmlns:p14="http://schemas.microsoft.com/office/powerpoint/2010/main" val="10549257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Closin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9D15A25-1111-478B-8F77-D992652C71C2}"/>
              </a:ext>
              <a:ext uri="{C183D7F6-B498-43B3-948B-1728B52AA6E4}">
                <adec:decorative xmlns:adec="http://schemas.microsoft.com/office/drawing/2017/decorative" val="1"/>
              </a:ext>
            </a:extLst>
          </p:cNvPr>
          <p:cNvSpPr/>
          <p:nvPr userDrawn="1"/>
        </p:nvSpPr>
        <p:spPr>
          <a:xfrm>
            <a:off x="3990108" y="1225106"/>
            <a:ext cx="8201891" cy="395180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066A3D1-C594-4520-A142-F0D3F59C5F3E}"/>
              </a:ext>
            </a:extLst>
          </p:cNvPr>
          <p:cNvSpPr>
            <a:spLocks noGrp="1"/>
          </p:cNvSpPr>
          <p:nvPr>
            <p:ph type="title"/>
          </p:nvPr>
        </p:nvSpPr>
        <p:spPr>
          <a:xfrm>
            <a:off x="4555193" y="3036762"/>
            <a:ext cx="7136064" cy="1700784"/>
          </a:xfrm>
        </p:spPr>
        <p:txBody>
          <a:bodyPr/>
          <a:lstStyle>
            <a:lvl1pPr>
              <a:lnSpc>
                <a:spcPct val="101000"/>
              </a:lnSpc>
              <a:spcBef>
                <a:spcPts val="700"/>
              </a:spcBef>
              <a:spcAft>
                <a:spcPts val="700"/>
              </a:spcAft>
              <a:defRPr baseline="0"/>
            </a:lvl1pPr>
          </a:lstStyle>
          <a:p>
            <a:r>
              <a:rPr lang="en-US"/>
              <a:t>Click to edit Master title style</a:t>
            </a:r>
            <a:endParaRPr lang="en-US" dirty="0"/>
          </a:p>
        </p:txBody>
      </p:sp>
      <p:sp>
        <p:nvSpPr>
          <p:cNvPr id="16" name="Picture Placeholder 15">
            <a:extLst>
              <a:ext uri="{FF2B5EF4-FFF2-40B4-BE49-F238E27FC236}">
                <a16:creationId xmlns:a16="http://schemas.microsoft.com/office/drawing/2014/main" id="{42FBE291-E88A-44C5-884C-183EE7F67EE3}"/>
              </a:ext>
            </a:extLst>
          </p:cNvPr>
          <p:cNvSpPr>
            <a:spLocks noGrp="1"/>
          </p:cNvSpPr>
          <p:nvPr>
            <p:ph type="pic" sz="quarter" idx="15"/>
          </p:nvPr>
        </p:nvSpPr>
        <p:spPr>
          <a:xfrm>
            <a:off x="-12804" y="1225484"/>
            <a:ext cx="4059934" cy="3951807"/>
          </a:xfrm>
        </p:spPr>
        <p:txBody>
          <a:bodyPr/>
          <a:lstStyle/>
          <a:p>
            <a:r>
              <a:rPr lang="en-US"/>
              <a:t>Click icon to add picture</a:t>
            </a:r>
            <a:endParaRPr lang="en-US" dirty="0"/>
          </a:p>
        </p:txBody>
      </p:sp>
      <p:sp>
        <p:nvSpPr>
          <p:cNvPr id="7" name="Content Placeholder 2">
            <a:extLst>
              <a:ext uri="{FF2B5EF4-FFF2-40B4-BE49-F238E27FC236}">
                <a16:creationId xmlns:a16="http://schemas.microsoft.com/office/drawing/2014/main" id="{51FF791A-8D73-49AD-8569-7F4FE14648E6}"/>
              </a:ext>
            </a:extLst>
          </p:cNvPr>
          <p:cNvSpPr>
            <a:spLocks noGrp="1"/>
          </p:cNvSpPr>
          <p:nvPr>
            <p:ph idx="1"/>
          </p:nvPr>
        </p:nvSpPr>
        <p:spPr>
          <a:xfrm>
            <a:off x="4547779" y="5355583"/>
            <a:ext cx="2270162" cy="577153"/>
          </a:xfrm>
        </p:spPr>
        <p:txBody>
          <a:bodyPr>
            <a:normAutofit/>
          </a:bodyPr>
          <a:lstStyle>
            <a:lvl1pPr>
              <a:defRPr sz="1600">
                <a:solidFill>
                  <a:schemeClr val="tx1"/>
                </a:solidFill>
              </a:defRPr>
            </a:lvl1pPr>
          </a:lstStyle>
          <a:p>
            <a:pPr lvl="0"/>
            <a:r>
              <a:rPr lang="en-US">
                <a:cs typeface="Calibri"/>
              </a:rPr>
              <a:t>Click to edit Master text styles</a:t>
            </a:r>
          </a:p>
        </p:txBody>
      </p:sp>
      <p:sp>
        <p:nvSpPr>
          <p:cNvPr id="13" name="Content Placeholder 2">
            <a:extLst>
              <a:ext uri="{FF2B5EF4-FFF2-40B4-BE49-F238E27FC236}">
                <a16:creationId xmlns:a16="http://schemas.microsoft.com/office/drawing/2014/main" id="{C16F6145-A1AE-4CDA-AE26-E8FDEFAAB395}"/>
              </a:ext>
            </a:extLst>
          </p:cNvPr>
          <p:cNvSpPr>
            <a:spLocks noGrp="1"/>
          </p:cNvSpPr>
          <p:nvPr>
            <p:ph idx="16"/>
          </p:nvPr>
        </p:nvSpPr>
        <p:spPr>
          <a:xfrm>
            <a:off x="6984437" y="5355583"/>
            <a:ext cx="2270162" cy="577153"/>
          </a:xfrm>
        </p:spPr>
        <p:txBody>
          <a:bodyPr>
            <a:normAutofit/>
          </a:bodyPr>
          <a:lstStyle>
            <a:lvl1pPr>
              <a:defRPr sz="1600">
                <a:solidFill>
                  <a:schemeClr val="tx1"/>
                </a:solidFill>
              </a:defRPr>
            </a:lvl1pPr>
          </a:lstStyle>
          <a:p>
            <a:pPr lvl="0"/>
            <a:r>
              <a:rPr lang="en-US">
                <a:cs typeface="Calibri"/>
              </a:rPr>
              <a:t>Click to edit Master text styles</a:t>
            </a:r>
          </a:p>
        </p:txBody>
      </p:sp>
      <p:sp>
        <p:nvSpPr>
          <p:cNvPr id="15" name="Content Placeholder 2">
            <a:extLst>
              <a:ext uri="{FF2B5EF4-FFF2-40B4-BE49-F238E27FC236}">
                <a16:creationId xmlns:a16="http://schemas.microsoft.com/office/drawing/2014/main" id="{3FDD02FA-6843-4E54-ACDC-AFEAFB4EFAA9}"/>
              </a:ext>
            </a:extLst>
          </p:cNvPr>
          <p:cNvSpPr>
            <a:spLocks noGrp="1"/>
          </p:cNvSpPr>
          <p:nvPr>
            <p:ph idx="17"/>
          </p:nvPr>
        </p:nvSpPr>
        <p:spPr>
          <a:xfrm>
            <a:off x="9421095" y="5355583"/>
            <a:ext cx="2270162" cy="577153"/>
          </a:xfrm>
        </p:spPr>
        <p:txBody>
          <a:bodyPr>
            <a:normAutofit/>
          </a:bodyPr>
          <a:lstStyle>
            <a:lvl1pPr>
              <a:defRPr sz="1600">
                <a:solidFill>
                  <a:schemeClr val="tx1"/>
                </a:solidFill>
              </a:defRPr>
            </a:lvl1pPr>
          </a:lstStyle>
          <a:p>
            <a:pPr lvl="0"/>
            <a:r>
              <a:rPr lang="en-US">
                <a:cs typeface="Calibri"/>
              </a:rPr>
              <a:t>Click to edit Master text styles</a:t>
            </a:r>
          </a:p>
        </p:txBody>
      </p:sp>
      <p:sp>
        <p:nvSpPr>
          <p:cNvPr id="4" name="Footer Placeholder 3">
            <a:extLst>
              <a:ext uri="{FF2B5EF4-FFF2-40B4-BE49-F238E27FC236}">
                <a16:creationId xmlns:a16="http://schemas.microsoft.com/office/drawing/2014/main" id="{B9B99AED-D702-41BF-B21E-9BFB06308223}"/>
              </a:ext>
            </a:extLst>
          </p:cNvPr>
          <p:cNvSpPr>
            <a:spLocks noGrp="1"/>
          </p:cNvSpPr>
          <p:nvPr>
            <p:ph type="ftr" sz="quarter" idx="11"/>
          </p:nvPr>
        </p:nvSpPr>
        <p:spPr>
          <a:xfrm>
            <a:off x="960120" y="6356350"/>
            <a:ext cx="3405051" cy="365125"/>
          </a:xfrm>
        </p:spPr>
        <p:txBody>
          <a:bodyPr/>
          <a:lstStyle/>
          <a:p>
            <a:r>
              <a:rPr lang="en-US" dirty="0"/>
              <a:t>Sample Footer Text</a:t>
            </a:r>
          </a:p>
        </p:txBody>
      </p:sp>
      <p:sp>
        <p:nvSpPr>
          <p:cNvPr id="3" name="Date Placeholder 2">
            <a:extLst>
              <a:ext uri="{FF2B5EF4-FFF2-40B4-BE49-F238E27FC236}">
                <a16:creationId xmlns:a16="http://schemas.microsoft.com/office/drawing/2014/main" id="{2674C4BB-67B0-4BF7-A7D4-4222652EDB8C}"/>
              </a:ext>
            </a:extLst>
          </p:cNvPr>
          <p:cNvSpPr>
            <a:spLocks noGrp="1"/>
          </p:cNvSpPr>
          <p:nvPr>
            <p:ph type="dt" sz="half" idx="10"/>
          </p:nvPr>
        </p:nvSpPr>
        <p:spPr>
          <a:xfrm>
            <a:off x="4477512" y="6356350"/>
            <a:ext cx="3236976" cy="365125"/>
          </a:xfrm>
        </p:spPr>
        <p:txBody>
          <a:bodyPr/>
          <a:lstStyle>
            <a:lvl1pPr algn="ctr">
              <a:defRPr/>
            </a:lvl1pPr>
          </a:lstStyle>
          <a:p>
            <a:r>
              <a:rPr lang="en-US" dirty="0"/>
              <a:t>20XX</a:t>
            </a:r>
          </a:p>
        </p:txBody>
      </p:sp>
      <p:sp>
        <p:nvSpPr>
          <p:cNvPr id="5" name="Slide Number Placeholder 4">
            <a:extLst>
              <a:ext uri="{FF2B5EF4-FFF2-40B4-BE49-F238E27FC236}">
                <a16:creationId xmlns:a16="http://schemas.microsoft.com/office/drawing/2014/main" id="{4952C385-1FC3-453C-952E-8DDB1B052FF8}"/>
              </a:ext>
            </a:extLst>
          </p:cNvPr>
          <p:cNvSpPr>
            <a:spLocks noGrp="1"/>
          </p:cNvSpPr>
          <p:nvPr>
            <p:ph type="sldNum" sz="quarter" idx="12"/>
          </p:nvPr>
        </p:nvSpPr>
        <p:spPr/>
        <p:txBody>
          <a:bodyPr/>
          <a:lstStyle/>
          <a:p>
            <a:fld id="{294A09A9-5501-47C1-A89A-A340965A2BE2}" type="slidenum">
              <a:rPr lang="en-US" smtClean="0"/>
              <a:t>‹#›</a:t>
            </a:fld>
            <a:endParaRPr lang="en-US" dirty="0"/>
          </a:p>
        </p:txBody>
      </p:sp>
    </p:spTree>
    <p:extLst>
      <p:ext uri="{BB962C8B-B14F-4D97-AF65-F5344CB8AC3E}">
        <p14:creationId xmlns:p14="http://schemas.microsoft.com/office/powerpoint/2010/main" val="31582454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Agenda">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9D15A25-1111-478B-8F77-D992652C71C2}"/>
              </a:ext>
              <a:ext uri="{C183D7F6-B498-43B3-948B-1728B52AA6E4}">
                <adec:decorative xmlns:adec="http://schemas.microsoft.com/office/drawing/2017/decorative" val="1"/>
              </a:ext>
            </a:extLst>
          </p:cNvPr>
          <p:cNvSpPr/>
          <p:nvPr userDrawn="1"/>
        </p:nvSpPr>
        <p:spPr>
          <a:xfrm>
            <a:off x="0" y="2264985"/>
            <a:ext cx="5297764" cy="395218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693472D-332A-4010-9FEA-8E1E9AE7E18F}"/>
              </a:ext>
            </a:extLst>
          </p:cNvPr>
          <p:cNvSpPr>
            <a:spLocks noGrp="1"/>
          </p:cNvSpPr>
          <p:nvPr>
            <p:ph type="title" hasCustomPrompt="1"/>
          </p:nvPr>
        </p:nvSpPr>
        <p:spPr>
          <a:xfrm>
            <a:off x="966213" y="336958"/>
            <a:ext cx="10616187" cy="1700784"/>
          </a:xfrm>
        </p:spPr>
        <p:txBody>
          <a:bodyPr/>
          <a:lstStyle>
            <a:lvl1pPr>
              <a:lnSpc>
                <a:spcPct val="101000"/>
              </a:lnSpc>
              <a:spcBef>
                <a:spcPts val="700"/>
              </a:spcBef>
              <a:spcAft>
                <a:spcPts val="700"/>
              </a:spcAft>
              <a:defRPr baseline="0">
                <a:solidFill>
                  <a:schemeClr val="tx1"/>
                </a:solidFill>
              </a:defRPr>
            </a:lvl1pPr>
          </a:lstStyle>
          <a:p>
            <a:r>
              <a:rPr lang="en-US" dirty="0"/>
              <a:t>Click to edit Master TEXT</a:t>
            </a:r>
          </a:p>
        </p:txBody>
      </p:sp>
      <p:sp>
        <p:nvSpPr>
          <p:cNvPr id="7" name="Content Placeholder 2">
            <a:extLst>
              <a:ext uri="{FF2B5EF4-FFF2-40B4-BE49-F238E27FC236}">
                <a16:creationId xmlns:a16="http://schemas.microsoft.com/office/drawing/2014/main" id="{51FF791A-8D73-49AD-8569-7F4FE14648E6}"/>
              </a:ext>
            </a:extLst>
          </p:cNvPr>
          <p:cNvSpPr>
            <a:spLocks noGrp="1"/>
          </p:cNvSpPr>
          <p:nvPr>
            <p:ph idx="1" hasCustomPrompt="1"/>
          </p:nvPr>
        </p:nvSpPr>
        <p:spPr>
          <a:xfrm>
            <a:off x="960120" y="2587752"/>
            <a:ext cx="3694176" cy="3258102"/>
          </a:xfrm>
        </p:spPr>
        <p:txBody>
          <a:bodyPr>
            <a:normAutofit/>
          </a:bodyPr>
          <a:lstStyle>
            <a:lvl1pPr>
              <a:defRPr>
                <a:solidFill>
                  <a:schemeClr val="bg1"/>
                </a:solidFill>
              </a:defRPr>
            </a:lvl1pPr>
          </a:lstStyle>
          <a:p>
            <a:r>
              <a:rPr lang="en-US" dirty="0">
                <a:cs typeface="Calibri"/>
              </a:rPr>
              <a:t>Click to edit master text style</a:t>
            </a:r>
          </a:p>
          <a:p>
            <a:endParaRPr lang="en-US" dirty="0">
              <a:cs typeface="Calibri"/>
            </a:endParaRPr>
          </a:p>
        </p:txBody>
      </p:sp>
      <p:sp>
        <p:nvSpPr>
          <p:cNvPr id="14" name="Picture Placeholder 13">
            <a:extLst>
              <a:ext uri="{FF2B5EF4-FFF2-40B4-BE49-F238E27FC236}">
                <a16:creationId xmlns:a16="http://schemas.microsoft.com/office/drawing/2014/main" id="{69D1BED5-2D39-40ED-92F5-CF06BE8A759C}"/>
              </a:ext>
            </a:extLst>
          </p:cNvPr>
          <p:cNvSpPr>
            <a:spLocks noGrp="1"/>
          </p:cNvSpPr>
          <p:nvPr>
            <p:ph type="pic" sz="quarter" idx="14"/>
          </p:nvPr>
        </p:nvSpPr>
        <p:spPr>
          <a:xfrm>
            <a:off x="5297764" y="2265363"/>
            <a:ext cx="3479524" cy="3951287"/>
          </a:xfrm>
        </p:spPr>
        <p:txBody>
          <a:bodyPr/>
          <a:lstStyle/>
          <a:p>
            <a:r>
              <a:rPr lang="en-US"/>
              <a:t>Click icon to add picture</a:t>
            </a:r>
            <a:endParaRPr lang="en-US" dirty="0"/>
          </a:p>
        </p:txBody>
      </p:sp>
      <p:sp>
        <p:nvSpPr>
          <p:cNvPr id="16" name="Picture Placeholder 15">
            <a:extLst>
              <a:ext uri="{FF2B5EF4-FFF2-40B4-BE49-F238E27FC236}">
                <a16:creationId xmlns:a16="http://schemas.microsoft.com/office/drawing/2014/main" id="{42FBE291-E88A-44C5-884C-183EE7F67EE3}"/>
              </a:ext>
            </a:extLst>
          </p:cNvPr>
          <p:cNvSpPr>
            <a:spLocks noGrp="1"/>
          </p:cNvSpPr>
          <p:nvPr>
            <p:ph type="pic" sz="quarter" idx="15"/>
          </p:nvPr>
        </p:nvSpPr>
        <p:spPr>
          <a:xfrm>
            <a:off x="8777288" y="2265363"/>
            <a:ext cx="3414712" cy="3951287"/>
          </a:xfrm>
        </p:spPr>
        <p:txBody>
          <a:bodyPr/>
          <a:lstStyle/>
          <a:p>
            <a:r>
              <a:rPr lang="en-US"/>
              <a:t>Click icon to add picture</a:t>
            </a:r>
            <a:endParaRPr lang="en-US" dirty="0"/>
          </a:p>
        </p:txBody>
      </p:sp>
      <p:sp>
        <p:nvSpPr>
          <p:cNvPr id="4" name="Footer Placeholder 3">
            <a:extLst>
              <a:ext uri="{FF2B5EF4-FFF2-40B4-BE49-F238E27FC236}">
                <a16:creationId xmlns:a16="http://schemas.microsoft.com/office/drawing/2014/main" id="{B9B99AED-D702-41BF-B21E-9BFB06308223}"/>
              </a:ext>
            </a:extLst>
          </p:cNvPr>
          <p:cNvSpPr>
            <a:spLocks noGrp="1"/>
          </p:cNvSpPr>
          <p:nvPr>
            <p:ph type="ftr" sz="quarter" idx="11"/>
          </p:nvPr>
        </p:nvSpPr>
        <p:spPr>
          <a:xfrm>
            <a:off x="960121" y="6356350"/>
            <a:ext cx="3353262" cy="365125"/>
          </a:xfrm>
        </p:spPr>
        <p:txBody>
          <a:bodyPr/>
          <a:lstStyle/>
          <a:p>
            <a:r>
              <a:rPr lang="en-US" dirty="0"/>
              <a:t>Sample Footer Text</a:t>
            </a:r>
          </a:p>
        </p:txBody>
      </p:sp>
      <p:sp>
        <p:nvSpPr>
          <p:cNvPr id="3" name="Date Placeholder 2">
            <a:extLst>
              <a:ext uri="{FF2B5EF4-FFF2-40B4-BE49-F238E27FC236}">
                <a16:creationId xmlns:a16="http://schemas.microsoft.com/office/drawing/2014/main" id="{2674C4BB-67B0-4BF7-A7D4-4222652EDB8C}"/>
              </a:ext>
            </a:extLst>
          </p:cNvPr>
          <p:cNvSpPr>
            <a:spLocks noGrp="1"/>
          </p:cNvSpPr>
          <p:nvPr>
            <p:ph type="dt" sz="half" idx="10"/>
          </p:nvPr>
        </p:nvSpPr>
        <p:spPr>
          <a:xfrm>
            <a:off x="4477512" y="6356350"/>
            <a:ext cx="3236976" cy="365125"/>
          </a:xfrm>
        </p:spPr>
        <p:txBody>
          <a:bodyPr/>
          <a:lstStyle>
            <a:lvl1pPr algn="ctr">
              <a:defRPr/>
            </a:lvl1pPr>
          </a:lstStyle>
          <a:p>
            <a:r>
              <a:rPr lang="en-US" dirty="0"/>
              <a:t>20XX</a:t>
            </a:r>
          </a:p>
        </p:txBody>
      </p:sp>
      <p:sp>
        <p:nvSpPr>
          <p:cNvPr id="5" name="Slide Number Placeholder 4">
            <a:extLst>
              <a:ext uri="{FF2B5EF4-FFF2-40B4-BE49-F238E27FC236}">
                <a16:creationId xmlns:a16="http://schemas.microsoft.com/office/drawing/2014/main" id="{4952C385-1FC3-453C-952E-8DDB1B052FF8}"/>
              </a:ext>
            </a:extLst>
          </p:cNvPr>
          <p:cNvSpPr>
            <a:spLocks noGrp="1"/>
          </p:cNvSpPr>
          <p:nvPr>
            <p:ph type="sldNum" sz="quarter" idx="12"/>
          </p:nvPr>
        </p:nvSpPr>
        <p:spPr/>
        <p:txBody>
          <a:bodyPr/>
          <a:lstStyle/>
          <a:p>
            <a:fld id="{294A09A9-5501-47C1-A89A-A340965A2BE2}" type="slidenum">
              <a:rPr lang="en-US" smtClean="0"/>
              <a:t>‹#›</a:t>
            </a:fld>
            <a:endParaRPr lang="en-US" dirty="0"/>
          </a:p>
        </p:txBody>
      </p:sp>
    </p:spTree>
    <p:extLst>
      <p:ext uri="{BB962C8B-B14F-4D97-AF65-F5344CB8AC3E}">
        <p14:creationId xmlns:p14="http://schemas.microsoft.com/office/powerpoint/2010/main" val="17359075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Introduction">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D984A150-581C-4608-9034-48767311A65F}"/>
              </a:ext>
              <a:ext uri="{C183D7F6-B498-43B3-948B-1728B52AA6E4}">
                <adec:decorative xmlns:adec="http://schemas.microsoft.com/office/drawing/2017/decorative" val="1"/>
              </a:ext>
            </a:extLst>
          </p:cNvPr>
          <p:cNvSpPr/>
          <p:nvPr userDrawn="1"/>
        </p:nvSpPr>
        <p:spPr>
          <a:xfrm>
            <a:off x="0" y="0"/>
            <a:ext cx="6094474"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1">
            <a:extLst>
              <a:ext uri="{FF2B5EF4-FFF2-40B4-BE49-F238E27FC236}">
                <a16:creationId xmlns:a16="http://schemas.microsoft.com/office/drawing/2014/main" id="{EE19D4B2-6593-465B-9A8E-03DFC943441B}"/>
              </a:ext>
            </a:extLst>
          </p:cNvPr>
          <p:cNvSpPr>
            <a:spLocks noGrp="1"/>
          </p:cNvSpPr>
          <p:nvPr>
            <p:ph type="title" hasCustomPrompt="1"/>
          </p:nvPr>
        </p:nvSpPr>
        <p:spPr>
          <a:xfrm>
            <a:off x="960438" y="317499"/>
            <a:ext cx="4500737" cy="2095501"/>
          </a:xfrm>
        </p:spPr>
        <p:txBody>
          <a:bodyPr>
            <a:noAutofit/>
          </a:bodyPr>
          <a:lstStyle>
            <a:lvl1pPr>
              <a:defRPr sz="5400"/>
            </a:lvl1pPr>
          </a:lstStyle>
          <a:p>
            <a:r>
              <a:rPr lang="en-US" sz="5400" dirty="0"/>
              <a:t>Click to edit master text style</a:t>
            </a:r>
          </a:p>
        </p:txBody>
      </p:sp>
      <p:sp>
        <p:nvSpPr>
          <p:cNvPr id="13" name="Content Placeholder 2">
            <a:extLst>
              <a:ext uri="{FF2B5EF4-FFF2-40B4-BE49-F238E27FC236}">
                <a16:creationId xmlns:a16="http://schemas.microsoft.com/office/drawing/2014/main" id="{E309CC8E-0532-4674-9535-1514DA3C14B1}"/>
              </a:ext>
            </a:extLst>
          </p:cNvPr>
          <p:cNvSpPr>
            <a:spLocks noGrp="1"/>
          </p:cNvSpPr>
          <p:nvPr>
            <p:ph idx="1" hasCustomPrompt="1"/>
          </p:nvPr>
        </p:nvSpPr>
        <p:spPr>
          <a:xfrm>
            <a:off x="960438" y="2587625"/>
            <a:ext cx="4500737" cy="3594100"/>
          </a:xfrm>
        </p:spPr>
        <p:txBody>
          <a:bodyPr anchor="ctr">
            <a:normAutofit/>
          </a:bodyPr>
          <a:lstStyle>
            <a:lvl1pPr>
              <a:defRPr sz="2000">
                <a:solidFill>
                  <a:schemeClr val="bg1"/>
                </a:solidFill>
              </a:defRPr>
            </a:lvl1pPr>
          </a:lstStyle>
          <a:p>
            <a:r>
              <a:rPr lang="en-US" sz="2000" dirty="0">
                <a:solidFill>
                  <a:schemeClr val="bg1"/>
                </a:solidFill>
                <a:cs typeface="Calibri"/>
              </a:rPr>
              <a:t>Click to edit master text style</a:t>
            </a:r>
          </a:p>
        </p:txBody>
      </p:sp>
      <p:sp>
        <p:nvSpPr>
          <p:cNvPr id="15" name="Footer Placeholder 8">
            <a:extLst>
              <a:ext uri="{FF2B5EF4-FFF2-40B4-BE49-F238E27FC236}">
                <a16:creationId xmlns:a16="http://schemas.microsoft.com/office/drawing/2014/main" id="{A468A676-C4AD-4F50-936D-1C858E8136CE}"/>
              </a:ext>
            </a:extLst>
          </p:cNvPr>
          <p:cNvSpPr txBox="1">
            <a:spLocks/>
          </p:cNvSpPr>
          <p:nvPr userDrawn="1"/>
        </p:nvSpPr>
        <p:spPr>
          <a:xfrm>
            <a:off x="960438" y="6356350"/>
            <a:ext cx="4981512" cy="365125"/>
          </a:xfrm>
          <a:prstGeom prst="rect">
            <a:avLst/>
          </a:prstGeom>
        </p:spPr>
        <p:txBody>
          <a:bodyPr vert="horz" lIns="91440" tIns="45720" rIns="91440" bIns="45720" rtlCol="0" anchor="ctr"/>
          <a:lstStyle>
            <a:defPPr>
              <a:defRPr lang="en-US"/>
            </a:defPPr>
            <a:lvl1pPr marL="0" algn="l" defTabSz="914400" rtl="0" eaLnBrk="1" latinLnBrk="0" hangingPunct="1">
              <a:defRPr sz="1100" kern="1200" cap="all" spc="50"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rPr>
              <a:t>Sample Footer Text</a:t>
            </a:r>
          </a:p>
        </p:txBody>
      </p:sp>
      <p:sp>
        <p:nvSpPr>
          <p:cNvPr id="3" name="Picture Placeholder 2">
            <a:extLst>
              <a:ext uri="{FF2B5EF4-FFF2-40B4-BE49-F238E27FC236}">
                <a16:creationId xmlns:a16="http://schemas.microsoft.com/office/drawing/2014/main" id="{63537098-0CB9-40F0-99EE-35DF790670B5}"/>
              </a:ext>
            </a:extLst>
          </p:cNvPr>
          <p:cNvSpPr>
            <a:spLocks noGrp="1"/>
          </p:cNvSpPr>
          <p:nvPr>
            <p:ph type="pic" sz="quarter" idx="13"/>
          </p:nvPr>
        </p:nvSpPr>
        <p:spPr>
          <a:xfrm>
            <a:off x="6094474" y="0"/>
            <a:ext cx="3046351" cy="3428363"/>
          </a:xfrm>
        </p:spPr>
        <p:txBody>
          <a:bodyPr/>
          <a:lstStyle/>
          <a:p>
            <a:r>
              <a:rPr lang="en-US"/>
              <a:t>Click icon to add picture</a:t>
            </a:r>
            <a:endParaRPr lang="en-US" dirty="0"/>
          </a:p>
        </p:txBody>
      </p:sp>
      <p:sp>
        <p:nvSpPr>
          <p:cNvPr id="8" name="Picture Placeholder 7">
            <a:extLst>
              <a:ext uri="{FF2B5EF4-FFF2-40B4-BE49-F238E27FC236}">
                <a16:creationId xmlns:a16="http://schemas.microsoft.com/office/drawing/2014/main" id="{6B54A389-080E-45CE-8275-215B7C9B589D}"/>
              </a:ext>
            </a:extLst>
          </p:cNvPr>
          <p:cNvSpPr>
            <a:spLocks noGrp="1"/>
          </p:cNvSpPr>
          <p:nvPr>
            <p:ph type="pic" sz="quarter" idx="14"/>
          </p:nvPr>
        </p:nvSpPr>
        <p:spPr>
          <a:xfrm>
            <a:off x="9148763" y="0"/>
            <a:ext cx="3048000" cy="3429000"/>
          </a:xfrm>
        </p:spPr>
        <p:txBody>
          <a:bodyPr/>
          <a:lstStyle/>
          <a:p>
            <a:r>
              <a:rPr lang="en-US"/>
              <a:t>Click icon to add picture</a:t>
            </a:r>
            <a:endParaRPr lang="en-US" dirty="0"/>
          </a:p>
        </p:txBody>
      </p:sp>
      <p:sp>
        <p:nvSpPr>
          <p:cNvPr id="26" name="Picture Placeholder 25">
            <a:extLst>
              <a:ext uri="{FF2B5EF4-FFF2-40B4-BE49-F238E27FC236}">
                <a16:creationId xmlns:a16="http://schemas.microsoft.com/office/drawing/2014/main" id="{F5006F58-5D95-4392-9D32-BE333EA5493B}"/>
              </a:ext>
            </a:extLst>
          </p:cNvPr>
          <p:cNvSpPr>
            <a:spLocks noGrp="1"/>
          </p:cNvSpPr>
          <p:nvPr>
            <p:ph type="pic" sz="quarter" idx="15"/>
          </p:nvPr>
        </p:nvSpPr>
        <p:spPr>
          <a:xfrm>
            <a:off x="6102350" y="3429000"/>
            <a:ext cx="6076950" cy="3429000"/>
          </a:xfrm>
        </p:spPr>
        <p:txBody>
          <a:bodyPr/>
          <a:lstStyle/>
          <a:p>
            <a:r>
              <a:rPr lang="en-US"/>
              <a:t>Click icon to add picture</a:t>
            </a:r>
            <a:endParaRPr lang="en-US" dirty="0"/>
          </a:p>
        </p:txBody>
      </p:sp>
      <p:sp>
        <p:nvSpPr>
          <p:cNvPr id="5" name="Date Placeholder 4">
            <a:extLst>
              <a:ext uri="{FF2B5EF4-FFF2-40B4-BE49-F238E27FC236}">
                <a16:creationId xmlns:a16="http://schemas.microsoft.com/office/drawing/2014/main" id="{FC0A8DC1-14F6-453B-A724-D6493F063F83}"/>
              </a:ext>
            </a:extLst>
          </p:cNvPr>
          <p:cNvSpPr>
            <a:spLocks noGrp="1"/>
          </p:cNvSpPr>
          <p:nvPr>
            <p:ph type="dt" sz="half" idx="10"/>
          </p:nvPr>
        </p:nvSpPr>
        <p:spPr/>
        <p:txBody>
          <a:bodyPr/>
          <a:lstStyle>
            <a:lvl1pPr>
              <a:defRPr/>
            </a:lvl1pPr>
          </a:lstStyle>
          <a:p>
            <a:r>
              <a:rPr lang="en-US" dirty="0"/>
              <a:t>20XX</a:t>
            </a:r>
          </a:p>
        </p:txBody>
      </p:sp>
      <p:sp>
        <p:nvSpPr>
          <p:cNvPr id="7" name="Slide Number Placeholder 6">
            <a:extLst>
              <a:ext uri="{FF2B5EF4-FFF2-40B4-BE49-F238E27FC236}">
                <a16:creationId xmlns:a16="http://schemas.microsoft.com/office/drawing/2014/main" id="{1E066D53-44B3-4F04-93FD-9756A60139F9}"/>
              </a:ext>
            </a:extLst>
          </p:cNvPr>
          <p:cNvSpPr>
            <a:spLocks noGrp="1"/>
          </p:cNvSpPr>
          <p:nvPr>
            <p:ph type="sldNum" sz="quarter" idx="12"/>
          </p:nvPr>
        </p:nvSpPr>
        <p:spPr/>
        <p:txBody>
          <a:bodyPr/>
          <a:lstStyle/>
          <a:p>
            <a:fld id="{294A09A9-5501-47C1-A89A-A340965A2BE2}" type="slidenum">
              <a:rPr lang="en-US" smtClean="0"/>
              <a:t>‹#›</a:t>
            </a:fld>
            <a:endParaRPr lang="en-US" dirty="0"/>
          </a:p>
        </p:txBody>
      </p:sp>
    </p:spTree>
    <p:extLst>
      <p:ext uri="{BB962C8B-B14F-4D97-AF65-F5344CB8AC3E}">
        <p14:creationId xmlns:p14="http://schemas.microsoft.com/office/powerpoint/2010/main" val="26517305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brea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81E0804-8E9E-4C6E-B18D-44FE715B239E}"/>
              </a:ext>
              <a:ext uri="{C183D7F6-B498-43B3-948B-1728B52AA6E4}">
                <adec:decorative xmlns:adec="http://schemas.microsoft.com/office/drawing/2017/decorative" val="1"/>
              </a:ext>
            </a:extLst>
          </p:cNvPr>
          <p:cNvSpPr/>
          <p:nvPr/>
        </p:nvSpPr>
        <p:spPr>
          <a:xfrm>
            <a:off x="0" y="0"/>
            <a:ext cx="12192000" cy="422497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C278AA1-17A5-44BF-8791-EACDA31F5D86}"/>
              </a:ext>
            </a:extLst>
          </p:cNvPr>
          <p:cNvSpPr>
            <a:spLocks noGrp="1"/>
          </p:cNvSpPr>
          <p:nvPr>
            <p:ph type="title"/>
          </p:nvPr>
        </p:nvSpPr>
        <p:spPr>
          <a:xfrm>
            <a:off x="960120" y="768096"/>
            <a:ext cx="10268712" cy="3136392"/>
          </a:xfrm>
        </p:spPr>
        <p:txBody>
          <a:bodyPr anchor="b">
            <a:normAutofit/>
          </a:bodyPr>
          <a:lstStyle>
            <a:lvl1pPr>
              <a:defRPr sz="7200" baseline="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01203A5-DA79-4778-AB85-150365748494}"/>
              </a:ext>
            </a:extLst>
          </p:cNvPr>
          <p:cNvSpPr>
            <a:spLocks noGrp="1"/>
          </p:cNvSpPr>
          <p:nvPr>
            <p:ph type="body" idx="1"/>
          </p:nvPr>
        </p:nvSpPr>
        <p:spPr>
          <a:xfrm>
            <a:off x="960120" y="4544568"/>
            <a:ext cx="10268712" cy="1545336"/>
          </a:xfrm>
        </p:spPr>
        <p:txBody>
          <a:bodyPr>
            <a:normAutofit/>
          </a:bodyPr>
          <a:lstStyle>
            <a:lvl1pPr marL="0" indent="0">
              <a:buNone/>
              <a:defRPr sz="3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3738442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80910-921F-4143-AB01-0F0AFC2908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E0182FC-5A0B-4C24-A6ED-990ED5BA908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825F1358-C731-465B-BCB1-2CCBFD6ECF7E}"/>
              </a:ext>
            </a:extLst>
          </p:cNvPr>
          <p:cNvSpPr>
            <a:spLocks noGrp="1"/>
          </p:cNvSpPr>
          <p:nvPr>
            <p:ph type="ftr" sz="quarter" idx="11"/>
          </p:nvPr>
        </p:nvSpPr>
        <p:spPr>
          <a:xfrm>
            <a:off x="960120" y="6356350"/>
            <a:ext cx="3236976" cy="365125"/>
          </a:xfrm>
        </p:spPr>
        <p:txBody>
          <a:bodyPr/>
          <a:lstStyle/>
          <a:p>
            <a:r>
              <a:rPr lang="en-US" dirty="0"/>
              <a:t>Sample Footer Text</a:t>
            </a:r>
          </a:p>
        </p:txBody>
      </p:sp>
      <p:sp>
        <p:nvSpPr>
          <p:cNvPr id="7" name="Date Placeholder 6">
            <a:extLst>
              <a:ext uri="{FF2B5EF4-FFF2-40B4-BE49-F238E27FC236}">
                <a16:creationId xmlns:a16="http://schemas.microsoft.com/office/drawing/2014/main" id="{9B6172F4-3DB0-4AE3-8926-081B78034C68}"/>
              </a:ext>
            </a:extLst>
          </p:cNvPr>
          <p:cNvSpPr>
            <a:spLocks noGrp="1"/>
          </p:cNvSpPr>
          <p:nvPr>
            <p:ph type="dt" sz="half" idx="10"/>
          </p:nvPr>
        </p:nvSpPr>
        <p:spPr>
          <a:xfrm>
            <a:off x="4477512" y="6356350"/>
            <a:ext cx="3236976" cy="365125"/>
          </a:xfrm>
        </p:spPr>
        <p:txBody>
          <a:bodyPr/>
          <a:lstStyle>
            <a:lvl1pPr algn="ctr">
              <a:defRPr/>
            </a:lvl1pPr>
          </a:lstStyle>
          <a:p>
            <a:r>
              <a:rPr lang="en-US" dirty="0"/>
              <a:t>20XX</a:t>
            </a:r>
          </a:p>
        </p:txBody>
      </p:sp>
      <p:sp>
        <p:nvSpPr>
          <p:cNvPr id="9" name="Slide Number Placeholder 8">
            <a:extLst>
              <a:ext uri="{FF2B5EF4-FFF2-40B4-BE49-F238E27FC236}">
                <a16:creationId xmlns:a16="http://schemas.microsoft.com/office/drawing/2014/main" id="{C8D59536-57D3-4C8A-A207-568465A32E45}"/>
              </a:ext>
            </a:extLst>
          </p:cNvPr>
          <p:cNvSpPr>
            <a:spLocks noGrp="1"/>
          </p:cNvSpPr>
          <p:nvPr>
            <p:ph type="sldNum" sz="quarter" idx="12"/>
          </p:nvPr>
        </p:nvSpPr>
        <p:spPr/>
        <p:txBody>
          <a:bodyPr/>
          <a:lstStyle/>
          <a:p>
            <a:fld id="{27CE633F-9882-4A5C-83A2-1109D0C73261}" type="slidenum">
              <a:rPr lang="en-US" smtClean="0"/>
              <a:t>‹#›</a:t>
            </a:fld>
            <a:endParaRPr lang="en-US" dirty="0"/>
          </a:p>
        </p:txBody>
      </p:sp>
    </p:spTree>
    <p:extLst>
      <p:ext uri="{BB962C8B-B14F-4D97-AF65-F5344CB8AC3E}">
        <p14:creationId xmlns:p14="http://schemas.microsoft.com/office/powerpoint/2010/main" val="23882802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Quote">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D984A150-581C-4608-9034-48767311A65F}"/>
              </a:ext>
              <a:ext uri="{C183D7F6-B498-43B3-948B-1728B52AA6E4}">
                <adec:decorative xmlns:adec="http://schemas.microsoft.com/office/drawing/2017/decorative" val="1"/>
              </a:ext>
            </a:extLst>
          </p:cNvPr>
          <p:cNvSpPr/>
          <p:nvPr userDrawn="1"/>
        </p:nvSpPr>
        <p:spPr>
          <a:xfrm>
            <a:off x="4657345" y="0"/>
            <a:ext cx="7534655"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1">
            <a:extLst>
              <a:ext uri="{FF2B5EF4-FFF2-40B4-BE49-F238E27FC236}">
                <a16:creationId xmlns:a16="http://schemas.microsoft.com/office/drawing/2014/main" id="{EE19D4B2-6593-465B-9A8E-03DFC943441B}"/>
              </a:ext>
            </a:extLst>
          </p:cNvPr>
          <p:cNvSpPr>
            <a:spLocks noGrp="1"/>
          </p:cNvSpPr>
          <p:nvPr>
            <p:ph type="title" hasCustomPrompt="1"/>
          </p:nvPr>
        </p:nvSpPr>
        <p:spPr>
          <a:xfrm>
            <a:off x="5355771" y="1004205"/>
            <a:ext cx="6096000" cy="3725183"/>
          </a:xfrm>
        </p:spPr>
        <p:txBody>
          <a:bodyPr>
            <a:noAutofit/>
          </a:bodyPr>
          <a:lstStyle>
            <a:lvl1pPr>
              <a:defRPr sz="6000"/>
            </a:lvl1pPr>
          </a:lstStyle>
          <a:p>
            <a:r>
              <a:rPr lang="en-US" sz="5400" dirty="0"/>
              <a:t>Click to edit master text style</a:t>
            </a:r>
          </a:p>
        </p:txBody>
      </p:sp>
      <p:sp>
        <p:nvSpPr>
          <p:cNvPr id="3" name="Picture Placeholder 2">
            <a:extLst>
              <a:ext uri="{FF2B5EF4-FFF2-40B4-BE49-F238E27FC236}">
                <a16:creationId xmlns:a16="http://schemas.microsoft.com/office/drawing/2014/main" id="{63537098-0CB9-40F0-99EE-35DF790670B5}"/>
              </a:ext>
            </a:extLst>
          </p:cNvPr>
          <p:cNvSpPr>
            <a:spLocks noGrp="1"/>
          </p:cNvSpPr>
          <p:nvPr>
            <p:ph type="pic" sz="quarter" idx="13"/>
          </p:nvPr>
        </p:nvSpPr>
        <p:spPr>
          <a:xfrm>
            <a:off x="0" y="0"/>
            <a:ext cx="4657345" cy="6858000"/>
          </a:xfrm>
        </p:spPr>
        <p:txBody>
          <a:bodyPr/>
          <a:lstStyle/>
          <a:p>
            <a:r>
              <a:rPr lang="en-US"/>
              <a:t>Click icon to add picture</a:t>
            </a:r>
            <a:endParaRPr lang="en-US" dirty="0"/>
          </a:p>
        </p:txBody>
      </p:sp>
      <p:sp>
        <p:nvSpPr>
          <p:cNvPr id="15" name="Footer Placeholder 8">
            <a:extLst>
              <a:ext uri="{FF2B5EF4-FFF2-40B4-BE49-F238E27FC236}">
                <a16:creationId xmlns:a16="http://schemas.microsoft.com/office/drawing/2014/main" id="{A468A676-C4AD-4F50-936D-1C858E8136CE}"/>
              </a:ext>
            </a:extLst>
          </p:cNvPr>
          <p:cNvSpPr txBox="1">
            <a:spLocks/>
          </p:cNvSpPr>
          <p:nvPr userDrawn="1"/>
        </p:nvSpPr>
        <p:spPr>
          <a:xfrm>
            <a:off x="960438" y="6356350"/>
            <a:ext cx="4981512" cy="365125"/>
          </a:xfrm>
          <a:prstGeom prst="rect">
            <a:avLst/>
          </a:prstGeom>
        </p:spPr>
        <p:txBody>
          <a:bodyPr vert="horz" lIns="91440" tIns="45720" rIns="91440" bIns="45720" rtlCol="0" anchor="ctr"/>
          <a:lstStyle>
            <a:defPPr>
              <a:defRPr lang="en-US"/>
            </a:defPPr>
            <a:lvl1pPr marL="0" algn="l" defTabSz="914400" rtl="0" eaLnBrk="1" latinLnBrk="0" hangingPunct="1">
              <a:defRPr sz="1100" kern="1200" cap="all" spc="50"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rPr>
              <a:t>Sample Footer Text</a:t>
            </a:r>
          </a:p>
        </p:txBody>
      </p:sp>
      <p:sp>
        <p:nvSpPr>
          <p:cNvPr id="13" name="Content Placeholder 2">
            <a:extLst>
              <a:ext uri="{FF2B5EF4-FFF2-40B4-BE49-F238E27FC236}">
                <a16:creationId xmlns:a16="http://schemas.microsoft.com/office/drawing/2014/main" id="{E309CC8E-0532-4674-9535-1514DA3C14B1}"/>
              </a:ext>
            </a:extLst>
          </p:cNvPr>
          <p:cNvSpPr>
            <a:spLocks noGrp="1"/>
          </p:cNvSpPr>
          <p:nvPr>
            <p:ph idx="1" hasCustomPrompt="1"/>
          </p:nvPr>
        </p:nvSpPr>
        <p:spPr>
          <a:xfrm>
            <a:off x="5355771" y="4865914"/>
            <a:ext cx="6096000" cy="532038"/>
          </a:xfrm>
        </p:spPr>
        <p:txBody>
          <a:bodyPr anchor="ctr">
            <a:normAutofit/>
          </a:bodyPr>
          <a:lstStyle>
            <a:lvl1pPr>
              <a:defRPr sz="2800">
                <a:solidFill>
                  <a:schemeClr val="bg1"/>
                </a:solidFill>
              </a:defRPr>
            </a:lvl1pPr>
          </a:lstStyle>
          <a:p>
            <a:r>
              <a:rPr lang="en-US" sz="2000" dirty="0">
                <a:solidFill>
                  <a:schemeClr val="bg1"/>
                </a:solidFill>
                <a:cs typeface="Calibri"/>
              </a:rPr>
              <a:t>Click to edit master text style</a:t>
            </a:r>
          </a:p>
        </p:txBody>
      </p:sp>
      <p:sp>
        <p:nvSpPr>
          <p:cNvPr id="5" name="Date Placeholder 4">
            <a:extLst>
              <a:ext uri="{FF2B5EF4-FFF2-40B4-BE49-F238E27FC236}">
                <a16:creationId xmlns:a16="http://schemas.microsoft.com/office/drawing/2014/main" id="{FC0A8DC1-14F6-453B-A724-D6493F063F83}"/>
              </a:ext>
            </a:extLst>
          </p:cNvPr>
          <p:cNvSpPr>
            <a:spLocks noGrp="1"/>
          </p:cNvSpPr>
          <p:nvPr>
            <p:ph type="dt" sz="half" idx="10"/>
          </p:nvPr>
        </p:nvSpPr>
        <p:spPr/>
        <p:txBody>
          <a:bodyPr/>
          <a:lstStyle>
            <a:lvl1pPr algn="r">
              <a:defRPr>
                <a:solidFill>
                  <a:schemeClr val="bg1"/>
                </a:solidFill>
              </a:defRPr>
            </a:lvl1pPr>
          </a:lstStyle>
          <a:p>
            <a:r>
              <a:rPr lang="en-US" dirty="0"/>
              <a:t>20XX</a:t>
            </a:r>
          </a:p>
        </p:txBody>
      </p:sp>
      <p:sp>
        <p:nvSpPr>
          <p:cNvPr id="7" name="Slide Number Placeholder 6">
            <a:extLst>
              <a:ext uri="{FF2B5EF4-FFF2-40B4-BE49-F238E27FC236}">
                <a16:creationId xmlns:a16="http://schemas.microsoft.com/office/drawing/2014/main" id="{1E066D53-44B3-4F04-93FD-9756A60139F9}"/>
              </a:ext>
            </a:extLst>
          </p:cNvPr>
          <p:cNvSpPr>
            <a:spLocks noGrp="1"/>
          </p:cNvSpPr>
          <p:nvPr>
            <p:ph type="sldNum" sz="quarter" idx="12"/>
          </p:nvPr>
        </p:nvSpPr>
        <p:spPr/>
        <p:txBody>
          <a:bodyPr/>
          <a:lstStyle>
            <a:lvl1pPr algn="r">
              <a:defRPr>
                <a:solidFill>
                  <a:schemeClr val="bg1"/>
                </a:solidFill>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4263401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BC7BA0-DC57-452F-85B7-C979AA690920}"/>
              </a:ext>
            </a:extLst>
          </p:cNvPr>
          <p:cNvSpPr>
            <a:spLocks noGrp="1"/>
          </p:cNvSpPr>
          <p:nvPr>
            <p:ph type="title"/>
          </p:nvPr>
        </p:nvSpPr>
        <p:spPr/>
        <p:txBody>
          <a:bodyPr/>
          <a:lstStyle/>
          <a:p>
            <a:r>
              <a:rPr lang="en-US"/>
              <a:t>Click to edit Master title style</a:t>
            </a:r>
          </a:p>
        </p:txBody>
      </p:sp>
      <p:sp>
        <p:nvSpPr>
          <p:cNvPr id="23" name="Picture Placeholder 22">
            <a:extLst>
              <a:ext uri="{FF2B5EF4-FFF2-40B4-BE49-F238E27FC236}">
                <a16:creationId xmlns:a16="http://schemas.microsoft.com/office/drawing/2014/main" id="{91DF4D9E-FD4F-4244-ACD6-44EC4C0494F0}"/>
              </a:ext>
            </a:extLst>
          </p:cNvPr>
          <p:cNvSpPr>
            <a:spLocks noGrp="1"/>
          </p:cNvSpPr>
          <p:nvPr>
            <p:ph type="pic" sz="quarter" idx="13"/>
          </p:nvPr>
        </p:nvSpPr>
        <p:spPr>
          <a:xfrm>
            <a:off x="1066800" y="3048000"/>
            <a:ext cx="1790700" cy="1790700"/>
          </a:xfrm>
        </p:spPr>
        <p:txBody>
          <a:bodyPr/>
          <a:lstStyle/>
          <a:p>
            <a:r>
              <a:rPr lang="en-US"/>
              <a:t>Click icon to add picture</a:t>
            </a:r>
            <a:endParaRPr lang="en-US" dirty="0"/>
          </a:p>
        </p:txBody>
      </p:sp>
      <p:sp>
        <p:nvSpPr>
          <p:cNvPr id="24" name="Picture Placeholder 22">
            <a:extLst>
              <a:ext uri="{FF2B5EF4-FFF2-40B4-BE49-F238E27FC236}">
                <a16:creationId xmlns:a16="http://schemas.microsoft.com/office/drawing/2014/main" id="{44F5B526-8975-4F7C-B558-830FCEE06861}"/>
              </a:ext>
            </a:extLst>
          </p:cNvPr>
          <p:cNvSpPr>
            <a:spLocks noGrp="1"/>
          </p:cNvSpPr>
          <p:nvPr>
            <p:ph type="pic" sz="quarter" idx="14"/>
          </p:nvPr>
        </p:nvSpPr>
        <p:spPr>
          <a:xfrm>
            <a:off x="3821762" y="3048000"/>
            <a:ext cx="1790700" cy="1790700"/>
          </a:xfrm>
        </p:spPr>
        <p:txBody>
          <a:bodyPr/>
          <a:lstStyle/>
          <a:p>
            <a:r>
              <a:rPr lang="en-US"/>
              <a:t>Click icon to add picture</a:t>
            </a:r>
            <a:endParaRPr lang="en-US" dirty="0"/>
          </a:p>
        </p:txBody>
      </p:sp>
      <p:sp>
        <p:nvSpPr>
          <p:cNvPr id="25" name="Picture Placeholder 22">
            <a:extLst>
              <a:ext uri="{FF2B5EF4-FFF2-40B4-BE49-F238E27FC236}">
                <a16:creationId xmlns:a16="http://schemas.microsoft.com/office/drawing/2014/main" id="{ED20DBB5-D24E-40D6-AFFB-428692A51AD3}"/>
              </a:ext>
            </a:extLst>
          </p:cNvPr>
          <p:cNvSpPr>
            <a:spLocks noGrp="1"/>
          </p:cNvSpPr>
          <p:nvPr>
            <p:ph type="pic" sz="quarter" idx="15"/>
          </p:nvPr>
        </p:nvSpPr>
        <p:spPr>
          <a:xfrm>
            <a:off x="6576021" y="3048000"/>
            <a:ext cx="1790700" cy="1790700"/>
          </a:xfrm>
        </p:spPr>
        <p:txBody>
          <a:bodyPr/>
          <a:lstStyle/>
          <a:p>
            <a:r>
              <a:rPr lang="en-US"/>
              <a:t>Click icon to add picture</a:t>
            </a:r>
            <a:endParaRPr lang="en-US" dirty="0"/>
          </a:p>
        </p:txBody>
      </p:sp>
      <p:sp>
        <p:nvSpPr>
          <p:cNvPr id="26" name="Picture Placeholder 22">
            <a:extLst>
              <a:ext uri="{FF2B5EF4-FFF2-40B4-BE49-F238E27FC236}">
                <a16:creationId xmlns:a16="http://schemas.microsoft.com/office/drawing/2014/main" id="{F6F7262C-3E29-4219-AF83-B7A71B97A136}"/>
              </a:ext>
            </a:extLst>
          </p:cNvPr>
          <p:cNvSpPr>
            <a:spLocks noGrp="1"/>
          </p:cNvSpPr>
          <p:nvPr>
            <p:ph type="pic" sz="quarter" idx="16"/>
          </p:nvPr>
        </p:nvSpPr>
        <p:spPr>
          <a:xfrm>
            <a:off x="9334500" y="3048000"/>
            <a:ext cx="1790700" cy="1790700"/>
          </a:xfrm>
        </p:spPr>
        <p:txBody>
          <a:bodyPr/>
          <a:lstStyle/>
          <a:p>
            <a:r>
              <a:rPr lang="en-US"/>
              <a:t>Click icon to add picture</a:t>
            </a:r>
            <a:endParaRPr lang="en-US" dirty="0"/>
          </a:p>
        </p:txBody>
      </p:sp>
      <p:sp>
        <p:nvSpPr>
          <p:cNvPr id="28" name="Text Placeholder 27">
            <a:extLst>
              <a:ext uri="{FF2B5EF4-FFF2-40B4-BE49-F238E27FC236}">
                <a16:creationId xmlns:a16="http://schemas.microsoft.com/office/drawing/2014/main" id="{53861F78-BD42-4F29-8487-1641CFD0391D}"/>
              </a:ext>
            </a:extLst>
          </p:cNvPr>
          <p:cNvSpPr>
            <a:spLocks noGrp="1"/>
          </p:cNvSpPr>
          <p:nvPr>
            <p:ph type="body" sz="quarter" idx="17"/>
          </p:nvPr>
        </p:nvSpPr>
        <p:spPr>
          <a:xfrm>
            <a:off x="1066800" y="5124103"/>
            <a:ext cx="1790700" cy="350292"/>
          </a:xfrm>
        </p:spPr>
        <p:txBody>
          <a:bodyPr>
            <a:normAutofit/>
          </a:bodyPr>
          <a:lstStyle>
            <a:lvl1pPr algn="ctr">
              <a:defRPr lang="en-US" sz="1800" kern="1200" dirty="0" smtClean="0">
                <a:solidFill>
                  <a:schemeClr val="tx1"/>
                </a:solidFill>
                <a:latin typeface="+mn-lt"/>
                <a:ea typeface="+mn-ea"/>
                <a:cs typeface="+mn-cs"/>
              </a:defRPr>
            </a:lvl1pPr>
            <a:lvl2pPr marL="0" indent="0">
              <a:buNone/>
              <a:defRPr/>
            </a:lvl2pPr>
          </a:lstStyle>
          <a:p>
            <a:pPr lvl="0"/>
            <a:r>
              <a:rPr lang="en-US"/>
              <a:t>Click to edit Master text styles</a:t>
            </a:r>
          </a:p>
        </p:txBody>
      </p:sp>
      <p:sp>
        <p:nvSpPr>
          <p:cNvPr id="29" name="Text Placeholder 27">
            <a:extLst>
              <a:ext uri="{FF2B5EF4-FFF2-40B4-BE49-F238E27FC236}">
                <a16:creationId xmlns:a16="http://schemas.microsoft.com/office/drawing/2014/main" id="{FFAB1F8B-1CEE-4068-86DE-561A12A04187}"/>
              </a:ext>
            </a:extLst>
          </p:cNvPr>
          <p:cNvSpPr>
            <a:spLocks noGrp="1"/>
          </p:cNvSpPr>
          <p:nvPr>
            <p:ph type="body" sz="quarter" idx="18"/>
          </p:nvPr>
        </p:nvSpPr>
        <p:spPr>
          <a:xfrm>
            <a:off x="1066800" y="5458421"/>
            <a:ext cx="1790700" cy="350292"/>
          </a:xfrm>
        </p:spPr>
        <p:txBody>
          <a:bodyPr>
            <a:noAutofit/>
          </a:bodyPr>
          <a:lstStyle>
            <a:lvl1pPr algn="ctr">
              <a:defRPr lang="en-US" sz="1400" kern="1200" dirty="0" smtClean="0">
                <a:solidFill>
                  <a:schemeClr val="tx1"/>
                </a:solidFill>
                <a:latin typeface="+mn-lt"/>
                <a:ea typeface="+mn-ea"/>
                <a:cs typeface="+mn-cs"/>
              </a:defRPr>
            </a:lvl1pPr>
            <a:lvl2pPr marL="0" indent="0">
              <a:buNone/>
              <a:defRPr/>
            </a:lvl2pPr>
          </a:lstStyle>
          <a:p>
            <a:pPr lvl="0"/>
            <a:r>
              <a:rPr lang="en-US"/>
              <a:t>Click to edit Master text styles</a:t>
            </a:r>
          </a:p>
        </p:txBody>
      </p:sp>
      <p:sp>
        <p:nvSpPr>
          <p:cNvPr id="30" name="Text Placeholder 27">
            <a:extLst>
              <a:ext uri="{FF2B5EF4-FFF2-40B4-BE49-F238E27FC236}">
                <a16:creationId xmlns:a16="http://schemas.microsoft.com/office/drawing/2014/main" id="{D5AE44CD-B78E-4EE2-B0F2-E0D436C2BA15}"/>
              </a:ext>
            </a:extLst>
          </p:cNvPr>
          <p:cNvSpPr>
            <a:spLocks noGrp="1"/>
          </p:cNvSpPr>
          <p:nvPr>
            <p:ph type="body" sz="quarter" idx="19"/>
          </p:nvPr>
        </p:nvSpPr>
        <p:spPr>
          <a:xfrm>
            <a:off x="3821762" y="5124103"/>
            <a:ext cx="1790700" cy="350292"/>
          </a:xfrm>
        </p:spPr>
        <p:txBody>
          <a:bodyPr>
            <a:normAutofit/>
          </a:bodyPr>
          <a:lstStyle>
            <a:lvl1pPr algn="ctr">
              <a:defRPr lang="en-US" sz="1800" kern="1200" dirty="0" smtClean="0">
                <a:solidFill>
                  <a:schemeClr val="tx1"/>
                </a:solidFill>
                <a:latin typeface="+mn-lt"/>
                <a:ea typeface="+mn-ea"/>
                <a:cs typeface="+mn-cs"/>
              </a:defRPr>
            </a:lvl1pPr>
            <a:lvl2pPr marL="0" indent="0">
              <a:buNone/>
              <a:defRPr/>
            </a:lvl2pPr>
          </a:lstStyle>
          <a:p>
            <a:pPr lvl="0"/>
            <a:r>
              <a:rPr lang="en-US"/>
              <a:t>Click to edit Master text styles</a:t>
            </a:r>
          </a:p>
        </p:txBody>
      </p:sp>
      <p:sp>
        <p:nvSpPr>
          <p:cNvPr id="31" name="Text Placeholder 27">
            <a:extLst>
              <a:ext uri="{FF2B5EF4-FFF2-40B4-BE49-F238E27FC236}">
                <a16:creationId xmlns:a16="http://schemas.microsoft.com/office/drawing/2014/main" id="{3C4FE2DB-091F-4F7A-B6B6-9A6F22AC0B5A}"/>
              </a:ext>
            </a:extLst>
          </p:cNvPr>
          <p:cNvSpPr>
            <a:spLocks noGrp="1"/>
          </p:cNvSpPr>
          <p:nvPr>
            <p:ph type="body" sz="quarter" idx="20"/>
          </p:nvPr>
        </p:nvSpPr>
        <p:spPr>
          <a:xfrm>
            <a:off x="3821762" y="5458421"/>
            <a:ext cx="1790700" cy="350292"/>
          </a:xfrm>
        </p:spPr>
        <p:txBody>
          <a:bodyPr>
            <a:noAutofit/>
          </a:bodyPr>
          <a:lstStyle>
            <a:lvl1pPr algn="ctr">
              <a:defRPr lang="en-US" sz="1400" kern="1200" dirty="0" smtClean="0">
                <a:solidFill>
                  <a:schemeClr val="tx1"/>
                </a:solidFill>
                <a:latin typeface="+mn-lt"/>
                <a:ea typeface="+mn-ea"/>
                <a:cs typeface="+mn-cs"/>
              </a:defRPr>
            </a:lvl1pPr>
            <a:lvl2pPr marL="0" indent="0">
              <a:buNone/>
              <a:defRPr/>
            </a:lvl2pPr>
          </a:lstStyle>
          <a:p>
            <a:pPr lvl="0"/>
            <a:r>
              <a:rPr lang="en-US"/>
              <a:t>Click to edit Master text styles</a:t>
            </a:r>
          </a:p>
        </p:txBody>
      </p:sp>
      <p:sp>
        <p:nvSpPr>
          <p:cNvPr id="32" name="Text Placeholder 27">
            <a:extLst>
              <a:ext uri="{FF2B5EF4-FFF2-40B4-BE49-F238E27FC236}">
                <a16:creationId xmlns:a16="http://schemas.microsoft.com/office/drawing/2014/main" id="{3A3F9D5D-A5CF-482B-A14C-E5BFADB76F7A}"/>
              </a:ext>
            </a:extLst>
          </p:cNvPr>
          <p:cNvSpPr>
            <a:spLocks noGrp="1"/>
          </p:cNvSpPr>
          <p:nvPr>
            <p:ph type="body" sz="quarter" idx="21"/>
          </p:nvPr>
        </p:nvSpPr>
        <p:spPr>
          <a:xfrm>
            <a:off x="6576021" y="5124103"/>
            <a:ext cx="1790700" cy="350292"/>
          </a:xfrm>
        </p:spPr>
        <p:txBody>
          <a:bodyPr>
            <a:normAutofit/>
          </a:bodyPr>
          <a:lstStyle>
            <a:lvl1pPr algn="ctr">
              <a:defRPr lang="en-US" sz="1800" kern="1200" dirty="0" smtClean="0">
                <a:solidFill>
                  <a:schemeClr val="tx1"/>
                </a:solidFill>
                <a:latin typeface="+mn-lt"/>
                <a:ea typeface="+mn-ea"/>
                <a:cs typeface="+mn-cs"/>
              </a:defRPr>
            </a:lvl1pPr>
            <a:lvl2pPr marL="0" indent="0">
              <a:buNone/>
              <a:defRPr/>
            </a:lvl2pPr>
          </a:lstStyle>
          <a:p>
            <a:pPr lvl="0"/>
            <a:r>
              <a:rPr lang="en-US"/>
              <a:t>Click to edit Master text styles</a:t>
            </a:r>
          </a:p>
        </p:txBody>
      </p:sp>
      <p:sp>
        <p:nvSpPr>
          <p:cNvPr id="33" name="Text Placeholder 27">
            <a:extLst>
              <a:ext uri="{FF2B5EF4-FFF2-40B4-BE49-F238E27FC236}">
                <a16:creationId xmlns:a16="http://schemas.microsoft.com/office/drawing/2014/main" id="{A4F265B4-1FBB-4396-A938-862D45713AEB}"/>
              </a:ext>
            </a:extLst>
          </p:cNvPr>
          <p:cNvSpPr>
            <a:spLocks noGrp="1"/>
          </p:cNvSpPr>
          <p:nvPr>
            <p:ph type="body" sz="quarter" idx="22"/>
          </p:nvPr>
        </p:nvSpPr>
        <p:spPr>
          <a:xfrm>
            <a:off x="6576021" y="5458421"/>
            <a:ext cx="1790700" cy="350292"/>
          </a:xfrm>
        </p:spPr>
        <p:txBody>
          <a:bodyPr>
            <a:noAutofit/>
          </a:bodyPr>
          <a:lstStyle>
            <a:lvl1pPr algn="ctr">
              <a:defRPr lang="en-US" sz="1400" kern="1200" dirty="0" smtClean="0">
                <a:solidFill>
                  <a:schemeClr val="tx1"/>
                </a:solidFill>
                <a:latin typeface="+mn-lt"/>
                <a:ea typeface="+mn-ea"/>
                <a:cs typeface="+mn-cs"/>
              </a:defRPr>
            </a:lvl1pPr>
            <a:lvl2pPr marL="0" indent="0">
              <a:buNone/>
              <a:defRPr/>
            </a:lvl2pPr>
          </a:lstStyle>
          <a:p>
            <a:pPr lvl="0"/>
            <a:r>
              <a:rPr lang="en-US"/>
              <a:t>Click to edit Master text styles</a:t>
            </a:r>
          </a:p>
        </p:txBody>
      </p:sp>
      <p:sp>
        <p:nvSpPr>
          <p:cNvPr id="34" name="Text Placeholder 27">
            <a:extLst>
              <a:ext uri="{FF2B5EF4-FFF2-40B4-BE49-F238E27FC236}">
                <a16:creationId xmlns:a16="http://schemas.microsoft.com/office/drawing/2014/main" id="{AC1BA7DC-98B0-4261-8F1E-8101FB5D480E}"/>
              </a:ext>
            </a:extLst>
          </p:cNvPr>
          <p:cNvSpPr>
            <a:spLocks noGrp="1"/>
          </p:cNvSpPr>
          <p:nvPr>
            <p:ph type="body" sz="quarter" idx="23"/>
          </p:nvPr>
        </p:nvSpPr>
        <p:spPr>
          <a:xfrm>
            <a:off x="9334500" y="5124103"/>
            <a:ext cx="1790700" cy="350292"/>
          </a:xfrm>
        </p:spPr>
        <p:txBody>
          <a:bodyPr>
            <a:normAutofit/>
          </a:bodyPr>
          <a:lstStyle>
            <a:lvl1pPr algn="ctr">
              <a:defRPr lang="en-US" sz="1800" kern="1200" dirty="0" smtClean="0">
                <a:solidFill>
                  <a:schemeClr val="tx1"/>
                </a:solidFill>
                <a:latin typeface="+mn-lt"/>
                <a:ea typeface="+mn-ea"/>
                <a:cs typeface="+mn-cs"/>
              </a:defRPr>
            </a:lvl1pPr>
            <a:lvl2pPr marL="0" indent="0">
              <a:buNone/>
              <a:defRPr/>
            </a:lvl2pPr>
          </a:lstStyle>
          <a:p>
            <a:pPr lvl="0"/>
            <a:r>
              <a:rPr lang="en-US"/>
              <a:t>Click to edit Master text styles</a:t>
            </a:r>
          </a:p>
        </p:txBody>
      </p:sp>
      <p:sp>
        <p:nvSpPr>
          <p:cNvPr id="35" name="Text Placeholder 27">
            <a:extLst>
              <a:ext uri="{FF2B5EF4-FFF2-40B4-BE49-F238E27FC236}">
                <a16:creationId xmlns:a16="http://schemas.microsoft.com/office/drawing/2014/main" id="{2E4EF69E-34E2-46FF-A0FA-3F136396D3EF}"/>
              </a:ext>
            </a:extLst>
          </p:cNvPr>
          <p:cNvSpPr>
            <a:spLocks noGrp="1"/>
          </p:cNvSpPr>
          <p:nvPr>
            <p:ph type="body" sz="quarter" idx="24"/>
          </p:nvPr>
        </p:nvSpPr>
        <p:spPr>
          <a:xfrm>
            <a:off x="9334500" y="5458421"/>
            <a:ext cx="1790700" cy="350292"/>
          </a:xfrm>
        </p:spPr>
        <p:txBody>
          <a:bodyPr>
            <a:noAutofit/>
          </a:bodyPr>
          <a:lstStyle>
            <a:lvl1pPr algn="ctr">
              <a:defRPr lang="en-US" sz="1400" kern="1200" dirty="0" smtClean="0">
                <a:solidFill>
                  <a:schemeClr val="tx1"/>
                </a:solidFill>
                <a:latin typeface="+mn-lt"/>
                <a:ea typeface="+mn-ea"/>
                <a:cs typeface="+mn-cs"/>
              </a:defRPr>
            </a:lvl1pPr>
            <a:lvl2pPr marL="0" indent="0">
              <a:buNone/>
              <a:defRPr/>
            </a:lvl2pPr>
          </a:lstStyle>
          <a:p>
            <a:pPr lvl="0"/>
            <a:r>
              <a:rPr lang="en-US"/>
              <a:t>Click to edit Master text styles</a:t>
            </a:r>
          </a:p>
        </p:txBody>
      </p:sp>
      <p:sp>
        <p:nvSpPr>
          <p:cNvPr id="7" name="Footer Placeholder 6">
            <a:extLst>
              <a:ext uri="{FF2B5EF4-FFF2-40B4-BE49-F238E27FC236}">
                <a16:creationId xmlns:a16="http://schemas.microsoft.com/office/drawing/2014/main" id="{9E945AB7-1A32-4516-ABF9-B40958AE2E73}"/>
              </a:ext>
            </a:extLst>
          </p:cNvPr>
          <p:cNvSpPr>
            <a:spLocks noGrp="1"/>
          </p:cNvSpPr>
          <p:nvPr>
            <p:ph type="ftr" sz="quarter" idx="11"/>
          </p:nvPr>
        </p:nvSpPr>
        <p:spPr>
          <a:xfrm>
            <a:off x="960120" y="6356350"/>
            <a:ext cx="3417916" cy="365125"/>
          </a:xfrm>
        </p:spPr>
        <p:txBody>
          <a:bodyPr/>
          <a:lstStyle/>
          <a:p>
            <a:r>
              <a:rPr lang="en-US" dirty="0"/>
              <a:t>Sample Footer Text</a:t>
            </a:r>
          </a:p>
        </p:txBody>
      </p:sp>
      <p:sp>
        <p:nvSpPr>
          <p:cNvPr id="6" name="Date Placeholder 5">
            <a:extLst>
              <a:ext uri="{FF2B5EF4-FFF2-40B4-BE49-F238E27FC236}">
                <a16:creationId xmlns:a16="http://schemas.microsoft.com/office/drawing/2014/main" id="{F1C53797-8D72-4774-AC93-EB9FDD650CCD}"/>
              </a:ext>
            </a:extLst>
          </p:cNvPr>
          <p:cNvSpPr>
            <a:spLocks noGrp="1"/>
          </p:cNvSpPr>
          <p:nvPr>
            <p:ph type="dt" sz="half" idx="10"/>
          </p:nvPr>
        </p:nvSpPr>
        <p:spPr>
          <a:xfrm>
            <a:off x="4477512" y="6356350"/>
            <a:ext cx="3236976" cy="365125"/>
          </a:xfrm>
        </p:spPr>
        <p:txBody>
          <a:bodyPr/>
          <a:lstStyle>
            <a:lvl1pPr algn="ctr">
              <a:defRPr/>
            </a:lvl1pPr>
          </a:lstStyle>
          <a:p>
            <a:r>
              <a:rPr lang="en-US" dirty="0"/>
              <a:t>20XX</a:t>
            </a:r>
          </a:p>
        </p:txBody>
      </p:sp>
      <p:sp>
        <p:nvSpPr>
          <p:cNvPr id="8" name="Slide Number Placeholder 7">
            <a:extLst>
              <a:ext uri="{FF2B5EF4-FFF2-40B4-BE49-F238E27FC236}">
                <a16:creationId xmlns:a16="http://schemas.microsoft.com/office/drawing/2014/main" id="{B22923C3-1D67-4089-A6B1-9A10315E807F}"/>
              </a:ext>
            </a:extLst>
          </p:cNvPr>
          <p:cNvSpPr>
            <a:spLocks noGrp="1"/>
          </p:cNvSpPr>
          <p:nvPr>
            <p:ph type="sldNum" sz="quarter" idx="12"/>
          </p:nvPr>
        </p:nvSpPr>
        <p:spPr/>
        <p:txBody>
          <a:bodyPr/>
          <a:lstStyle/>
          <a:p>
            <a:fld id="{294A09A9-5501-47C1-A89A-A340965A2BE2}" type="slidenum">
              <a:rPr lang="en-US" smtClean="0"/>
              <a:t>‹#›</a:t>
            </a:fld>
            <a:endParaRPr lang="en-US" dirty="0"/>
          </a:p>
        </p:txBody>
      </p:sp>
    </p:spTree>
    <p:extLst>
      <p:ext uri="{BB962C8B-B14F-4D97-AF65-F5344CB8AC3E}">
        <p14:creationId xmlns:p14="http://schemas.microsoft.com/office/powerpoint/2010/main" val="37646855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FB62259C-ADDF-4293-AD3B-AB2E04A7483B}"/>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E287D32C-166A-4FBE-B24D-C25769095429}"/>
              </a:ext>
            </a:extLst>
          </p:cNvPr>
          <p:cNvSpPr>
            <a:spLocks noGrp="1"/>
          </p:cNvSpPr>
          <p:nvPr>
            <p:ph type="body" idx="1"/>
          </p:nvPr>
        </p:nvSpPr>
        <p:spPr>
          <a:xfrm>
            <a:off x="960121" y="2587752"/>
            <a:ext cx="4818888" cy="892048"/>
          </a:xfrm>
        </p:spPr>
        <p:txBody>
          <a:bodyPr anchor="ctr"/>
          <a:lstStyle>
            <a:lvl1pPr marL="0" indent="0">
              <a:buNone/>
              <a:defRPr sz="2600" b="0"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A9EC567-F249-462A-B71A-9C40D50E26AA}"/>
              </a:ext>
            </a:extLst>
          </p:cNvPr>
          <p:cNvSpPr>
            <a:spLocks noGrp="1"/>
          </p:cNvSpPr>
          <p:nvPr>
            <p:ph sz="half" idx="2"/>
          </p:nvPr>
        </p:nvSpPr>
        <p:spPr>
          <a:xfrm>
            <a:off x="960120" y="3594538"/>
            <a:ext cx="4818888" cy="2586806"/>
          </a:xfrm>
        </p:spPr>
        <p:txBody>
          <a:bodyPr>
            <a:normAutofit/>
          </a:bodyPr>
          <a:lstStyle>
            <a:lvl1pPr marL="342900" indent="-342900">
              <a:buFont typeface="Arial" panose="020B0604020202020204" pitchFamily="34" charset="0"/>
              <a:buChar char="•"/>
              <a:defRPr sz="2000"/>
            </a:lvl1pPr>
            <a:lvl2pPr>
              <a:defRPr sz="1800"/>
            </a:lvl2pPr>
            <a:lvl3pPr marL="560070" indent="-285750">
              <a:buFont typeface="Arial" panose="020B0604020202020204" pitchFamily="34" charset="0"/>
              <a:buChar char="•"/>
              <a:defRPr sz="1400"/>
            </a:lvl3pPr>
            <a:lvl4pPr>
              <a:defRPr sz="1400"/>
            </a:lvl4pPr>
            <a:lvl5pPr marL="880110" indent="-285750">
              <a:buFont typeface="Arial" panose="020B0604020202020204" pitchFamily="34" charset="0"/>
              <a:buChar cha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3BB7D2C6-69D1-4DE4-BF68-5FB0623DB9E3}"/>
              </a:ext>
            </a:extLst>
          </p:cNvPr>
          <p:cNvSpPr>
            <a:spLocks noGrp="1"/>
          </p:cNvSpPr>
          <p:nvPr>
            <p:ph type="body" sz="quarter" idx="3"/>
          </p:nvPr>
        </p:nvSpPr>
        <p:spPr>
          <a:xfrm>
            <a:off x="6409944" y="2587752"/>
            <a:ext cx="4818888" cy="892048"/>
          </a:xfrm>
        </p:spPr>
        <p:txBody>
          <a:bodyPr anchor="ctr"/>
          <a:lstStyle>
            <a:lvl1pPr marL="0" indent="0">
              <a:buNone/>
              <a:defRPr sz="2600" b="0"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3367CC7-ED09-4F8D-A39A-C5969D33B9F8}"/>
              </a:ext>
            </a:extLst>
          </p:cNvPr>
          <p:cNvSpPr>
            <a:spLocks noGrp="1"/>
          </p:cNvSpPr>
          <p:nvPr>
            <p:ph sz="quarter" idx="4"/>
          </p:nvPr>
        </p:nvSpPr>
        <p:spPr>
          <a:xfrm>
            <a:off x="6409944" y="3594538"/>
            <a:ext cx="4818888" cy="2586806"/>
          </a:xfrm>
        </p:spPr>
        <p:txBody>
          <a:bodyPr>
            <a:normAutofit/>
          </a:bodyPr>
          <a:lstStyle>
            <a:lvl1pPr marL="342900" indent="-342900">
              <a:buFont typeface="Arial" panose="020B0604020202020204" pitchFamily="34" charset="0"/>
              <a:buChar char="•"/>
              <a:defRPr sz="2000"/>
            </a:lvl1pPr>
            <a:lvl2pPr>
              <a:defRPr sz="1800"/>
            </a:lvl2pPr>
            <a:lvl3pPr marL="560070" indent="-285750">
              <a:buFont typeface="Arial" panose="020B0604020202020204" pitchFamily="34" charset="0"/>
              <a:buChar char="•"/>
              <a:defRPr sz="1400"/>
            </a:lvl3pPr>
            <a:lvl4pPr>
              <a:defRPr sz="1400"/>
            </a:lvl4pPr>
            <a:lvl5pPr marL="880110" indent="-285750">
              <a:buFont typeface="Arial" panose="020B0604020202020204" pitchFamily="34" charset="0"/>
              <a:buChar cha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Footer Placeholder 10">
            <a:extLst>
              <a:ext uri="{FF2B5EF4-FFF2-40B4-BE49-F238E27FC236}">
                <a16:creationId xmlns:a16="http://schemas.microsoft.com/office/drawing/2014/main" id="{3ACC79DA-A9E4-4E93-93F1-81907A901BBB}"/>
              </a:ext>
            </a:extLst>
          </p:cNvPr>
          <p:cNvSpPr>
            <a:spLocks noGrp="1"/>
          </p:cNvSpPr>
          <p:nvPr>
            <p:ph type="ftr" sz="quarter" idx="11"/>
          </p:nvPr>
        </p:nvSpPr>
        <p:spPr>
          <a:xfrm>
            <a:off x="960120" y="6356350"/>
            <a:ext cx="3593407" cy="365125"/>
          </a:xfrm>
        </p:spPr>
        <p:txBody>
          <a:bodyPr/>
          <a:lstStyle/>
          <a:p>
            <a:r>
              <a:rPr lang="en-US" dirty="0"/>
              <a:t>Sample Footer Text</a:t>
            </a:r>
          </a:p>
        </p:txBody>
      </p:sp>
      <p:sp>
        <p:nvSpPr>
          <p:cNvPr id="10" name="Date Placeholder 9">
            <a:extLst>
              <a:ext uri="{FF2B5EF4-FFF2-40B4-BE49-F238E27FC236}">
                <a16:creationId xmlns:a16="http://schemas.microsoft.com/office/drawing/2014/main" id="{5F92A44F-DE98-4FB5-B474-5DCCDD267A79}"/>
              </a:ext>
            </a:extLst>
          </p:cNvPr>
          <p:cNvSpPr>
            <a:spLocks noGrp="1"/>
          </p:cNvSpPr>
          <p:nvPr>
            <p:ph type="dt" sz="half" idx="10"/>
          </p:nvPr>
        </p:nvSpPr>
        <p:spPr>
          <a:xfrm>
            <a:off x="4477512" y="6356350"/>
            <a:ext cx="3236976" cy="365125"/>
          </a:xfrm>
        </p:spPr>
        <p:txBody>
          <a:bodyPr/>
          <a:lstStyle>
            <a:lvl1pPr algn="ctr">
              <a:defRPr/>
            </a:lvl1pPr>
          </a:lstStyle>
          <a:p>
            <a:r>
              <a:rPr lang="en-US" dirty="0"/>
              <a:t>20XX</a:t>
            </a:r>
          </a:p>
        </p:txBody>
      </p:sp>
      <p:sp>
        <p:nvSpPr>
          <p:cNvPr id="12" name="Slide Number Placeholder 11">
            <a:extLst>
              <a:ext uri="{FF2B5EF4-FFF2-40B4-BE49-F238E27FC236}">
                <a16:creationId xmlns:a16="http://schemas.microsoft.com/office/drawing/2014/main" id="{404DFE57-AA80-4ED8-AD77-35CC56F3FBC6}"/>
              </a:ext>
            </a:extLst>
          </p:cNvPr>
          <p:cNvSpPr>
            <a:spLocks noGrp="1"/>
          </p:cNvSpPr>
          <p:nvPr>
            <p:ph type="sldNum" sz="quarter" idx="12"/>
          </p:nvPr>
        </p:nvSpPr>
        <p:spPr/>
        <p:txBody>
          <a:bodyPr/>
          <a:lstStyle/>
          <a:p>
            <a:fld id="{294A09A9-5501-47C1-A89A-A340965A2BE2}" type="slidenum">
              <a:rPr lang="en-US" smtClean="0"/>
              <a:t>‹#›</a:t>
            </a:fld>
            <a:endParaRPr lang="en-US" dirty="0"/>
          </a:p>
        </p:txBody>
      </p:sp>
    </p:spTree>
    <p:extLst>
      <p:ext uri="{BB962C8B-B14F-4D97-AF65-F5344CB8AC3E}">
        <p14:creationId xmlns:p14="http://schemas.microsoft.com/office/powerpoint/2010/main" val="15230210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3 column ">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FB62259C-ADDF-4293-AD3B-AB2E04A7483B}"/>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E287D32C-166A-4FBE-B24D-C25769095429}"/>
              </a:ext>
            </a:extLst>
          </p:cNvPr>
          <p:cNvSpPr>
            <a:spLocks noGrp="1"/>
          </p:cNvSpPr>
          <p:nvPr>
            <p:ph type="body" idx="1"/>
          </p:nvPr>
        </p:nvSpPr>
        <p:spPr>
          <a:xfrm>
            <a:off x="960121" y="2587752"/>
            <a:ext cx="3236976" cy="892048"/>
          </a:xfrm>
        </p:spPr>
        <p:txBody>
          <a:bodyPr anchor="ctr"/>
          <a:lstStyle>
            <a:lvl1pPr marL="0" indent="0">
              <a:buNone/>
              <a:defRPr sz="2600" b="0"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A9EC567-F249-462A-B71A-9C40D50E26AA}"/>
              </a:ext>
            </a:extLst>
          </p:cNvPr>
          <p:cNvSpPr>
            <a:spLocks noGrp="1"/>
          </p:cNvSpPr>
          <p:nvPr>
            <p:ph sz="half" idx="2"/>
          </p:nvPr>
        </p:nvSpPr>
        <p:spPr>
          <a:xfrm>
            <a:off x="960120" y="3594538"/>
            <a:ext cx="3236976" cy="2586806"/>
          </a:xfrm>
        </p:spPr>
        <p:txBody>
          <a:bodyPr>
            <a:normAutofit/>
          </a:bodyPr>
          <a:lstStyle>
            <a:lvl1pPr marL="342900" indent="-342900">
              <a:buFont typeface="Arial" panose="020B0604020202020204" pitchFamily="34" charset="0"/>
              <a:buChar char="•"/>
              <a:defRPr sz="1700"/>
            </a:lvl1pPr>
            <a:lvl2pPr>
              <a:defRPr sz="1800"/>
            </a:lvl2pPr>
            <a:lvl3pPr marL="560070" indent="-285750">
              <a:buFont typeface="Arial" panose="020B0604020202020204" pitchFamily="34" charset="0"/>
              <a:buChar char="•"/>
              <a:defRPr sz="1400"/>
            </a:lvl3pPr>
            <a:lvl4pPr>
              <a:defRPr sz="1400"/>
            </a:lvl4pPr>
            <a:lvl5pPr marL="880110" indent="-285750">
              <a:buFont typeface="Arial" panose="020B0604020202020204" pitchFamily="34" charset="0"/>
              <a:buChar char="•"/>
              <a:defRPr sz="1400"/>
            </a:lvl5pPr>
          </a:lstStyle>
          <a:p>
            <a:pPr lvl="0"/>
            <a:r>
              <a:rPr lang="en-US"/>
              <a:t>Click to edit Master text styles</a:t>
            </a:r>
          </a:p>
        </p:txBody>
      </p:sp>
      <p:sp>
        <p:nvSpPr>
          <p:cNvPr id="5" name="Text Placeholder 4">
            <a:extLst>
              <a:ext uri="{FF2B5EF4-FFF2-40B4-BE49-F238E27FC236}">
                <a16:creationId xmlns:a16="http://schemas.microsoft.com/office/drawing/2014/main" id="{3BB7D2C6-69D1-4DE4-BF68-5FB0623DB9E3}"/>
              </a:ext>
            </a:extLst>
          </p:cNvPr>
          <p:cNvSpPr>
            <a:spLocks noGrp="1"/>
          </p:cNvSpPr>
          <p:nvPr>
            <p:ph type="body" sz="quarter" idx="3"/>
          </p:nvPr>
        </p:nvSpPr>
        <p:spPr>
          <a:xfrm>
            <a:off x="4477512" y="2587752"/>
            <a:ext cx="3236976" cy="892048"/>
          </a:xfrm>
        </p:spPr>
        <p:txBody>
          <a:bodyPr anchor="ctr"/>
          <a:lstStyle>
            <a:lvl1pPr marL="0" indent="0">
              <a:buNone/>
              <a:defRPr sz="2600" b="0"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3367CC7-ED09-4F8D-A39A-C5969D33B9F8}"/>
              </a:ext>
            </a:extLst>
          </p:cNvPr>
          <p:cNvSpPr>
            <a:spLocks noGrp="1"/>
          </p:cNvSpPr>
          <p:nvPr>
            <p:ph sz="quarter" idx="4"/>
          </p:nvPr>
        </p:nvSpPr>
        <p:spPr>
          <a:xfrm>
            <a:off x="4477512" y="3594538"/>
            <a:ext cx="3236976" cy="2586806"/>
          </a:xfrm>
        </p:spPr>
        <p:txBody>
          <a:bodyPr>
            <a:normAutofit/>
          </a:bodyPr>
          <a:lstStyle>
            <a:lvl1pPr marL="342900" indent="-342900">
              <a:buFont typeface="Arial" panose="020B0604020202020204" pitchFamily="34" charset="0"/>
              <a:buChar char="•"/>
              <a:defRPr sz="1700"/>
            </a:lvl1pPr>
            <a:lvl2pPr>
              <a:defRPr sz="1800"/>
            </a:lvl2pPr>
            <a:lvl3pPr marL="560070" indent="-285750">
              <a:buFont typeface="Arial" panose="020B0604020202020204" pitchFamily="34" charset="0"/>
              <a:buChar char="•"/>
              <a:defRPr sz="1400"/>
            </a:lvl3pPr>
            <a:lvl4pPr>
              <a:defRPr sz="1400"/>
            </a:lvl4pPr>
            <a:lvl5pPr marL="880110" indent="-285750">
              <a:buFont typeface="Arial" panose="020B0604020202020204" pitchFamily="34" charset="0"/>
              <a:buChar char="•"/>
              <a:defRPr sz="1400"/>
            </a:lvl5pPr>
          </a:lstStyle>
          <a:p>
            <a:pPr lvl="0"/>
            <a:r>
              <a:rPr lang="en-US"/>
              <a:t>Click to edit Master text styles</a:t>
            </a:r>
          </a:p>
        </p:txBody>
      </p:sp>
      <p:sp>
        <p:nvSpPr>
          <p:cNvPr id="14" name="Text Placeholder 4">
            <a:extLst>
              <a:ext uri="{FF2B5EF4-FFF2-40B4-BE49-F238E27FC236}">
                <a16:creationId xmlns:a16="http://schemas.microsoft.com/office/drawing/2014/main" id="{9054C03E-8FD4-4345-A971-0A2CCF5C4AA3}"/>
              </a:ext>
            </a:extLst>
          </p:cNvPr>
          <p:cNvSpPr>
            <a:spLocks noGrp="1"/>
          </p:cNvSpPr>
          <p:nvPr>
            <p:ph type="body" sz="quarter" idx="13"/>
          </p:nvPr>
        </p:nvSpPr>
        <p:spPr>
          <a:xfrm>
            <a:off x="7994903" y="2587752"/>
            <a:ext cx="3236976" cy="892048"/>
          </a:xfrm>
        </p:spPr>
        <p:txBody>
          <a:bodyPr anchor="ctr"/>
          <a:lstStyle>
            <a:lvl1pPr marL="0" indent="0">
              <a:buNone/>
              <a:defRPr sz="2600" b="0"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Content Placeholder 5">
            <a:extLst>
              <a:ext uri="{FF2B5EF4-FFF2-40B4-BE49-F238E27FC236}">
                <a16:creationId xmlns:a16="http://schemas.microsoft.com/office/drawing/2014/main" id="{56D09A0C-509F-447E-AFB1-5531727D7DFF}"/>
              </a:ext>
            </a:extLst>
          </p:cNvPr>
          <p:cNvSpPr>
            <a:spLocks noGrp="1"/>
          </p:cNvSpPr>
          <p:nvPr>
            <p:ph sz="quarter" idx="14"/>
          </p:nvPr>
        </p:nvSpPr>
        <p:spPr>
          <a:xfrm>
            <a:off x="7994903" y="3594538"/>
            <a:ext cx="3236976" cy="2586806"/>
          </a:xfrm>
        </p:spPr>
        <p:txBody>
          <a:bodyPr>
            <a:normAutofit/>
          </a:bodyPr>
          <a:lstStyle>
            <a:lvl1pPr marL="342900" indent="-342900">
              <a:buFont typeface="Arial" panose="020B0604020202020204" pitchFamily="34" charset="0"/>
              <a:buChar char="•"/>
              <a:defRPr sz="1700"/>
            </a:lvl1pPr>
            <a:lvl2pPr>
              <a:defRPr sz="1800"/>
            </a:lvl2pPr>
            <a:lvl3pPr marL="560070" indent="-285750">
              <a:buFont typeface="Arial" panose="020B0604020202020204" pitchFamily="34" charset="0"/>
              <a:buChar char="•"/>
              <a:defRPr sz="1400"/>
            </a:lvl3pPr>
            <a:lvl4pPr>
              <a:defRPr sz="1400"/>
            </a:lvl4pPr>
            <a:lvl5pPr marL="880110" indent="-285750">
              <a:buFont typeface="Arial" panose="020B0604020202020204" pitchFamily="34" charset="0"/>
              <a:buChar char="•"/>
              <a:defRPr sz="1400"/>
            </a:lvl5pPr>
          </a:lstStyle>
          <a:p>
            <a:pPr lvl="0"/>
            <a:r>
              <a:rPr lang="en-US"/>
              <a:t>Click to edit Master text styles</a:t>
            </a:r>
          </a:p>
        </p:txBody>
      </p:sp>
      <p:sp>
        <p:nvSpPr>
          <p:cNvPr id="11" name="Footer Placeholder 10">
            <a:extLst>
              <a:ext uri="{FF2B5EF4-FFF2-40B4-BE49-F238E27FC236}">
                <a16:creationId xmlns:a16="http://schemas.microsoft.com/office/drawing/2014/main" id="{3ACC79DA-A9E4-4E93-93F1-81907A901BBB}"/>
              </a:ext>
            </a:extLst>
          </p:cNvPr>
          <p:cNvSpPr>
            <a:spLocks noGrp="1"/>
          </p:cNvSpPr>
          <p:nvPr>
            <p:ph type="ftr" sz="quarter" idx="11"/>
          </p:nvPr>
        </p:nvSpPr>
        <p:spPr>
          <a:xfrm>
            <a:off x="960120" y="6356350"/>
            <a:ext cx="3417916" cy="365125"/>
          </a:xfrm>
        </p:spPr>
        <p:txBody>
          <a:bodyPr/>
          <a:lstStyle/>
          <a:p>
            <a:r>
              <a:rPr lang="en-US" dirty="0"/>
              <a:t>Sample Footer Text</a:t>
            </a:r>
          </a:p>
        </p:txBody>
      </p:sp>
      <p:sp>
        <p:nvSpPr>
          <p:cNvPr id="10" name="Date Placeholder 9">
            <a:extLst>
              <a:ext uri="{FF2B5EF4-FFF2-40B4-BE49-F238E27FC236}">
                <a16:creationId xmlns:a16="http://schemas.microsoft.com/office/drawing/2014/main" id="{5F92A44F-DE98-4FB5-B474-5DCCDD267A79}"/>
              </a:ext>
            </a:extLst>
          </p:cNvPr>
          <p:cNvSpPr>
            <a:spLocks noGrp="1"/>
          </p:cNvSpPr>
          <p:nvPr>
            <p:ph type="dt" sz="half" idx="10"/>
          </p:nvPr>
        </p:nvSpPr>
        <p:spPr>
          <a:xfrm>
            <a:off x="4477512" y="6356350"/>
            <a:ext cx="3236976" cy="365125"/>
          </a:xfrm>
        </p:spPr>
        <p:txBody>
          <a:bodyPr/>
          <a:lstStyle>
            <a:lvl1pPr algn="ctr">
              <a:defRPr/>
            </a:lvl1pPr>
          </a:lstStyle>
          <a:p>
            <a:r>
              <a:rPr lang="en-US" dirty="0"/>
              <a:t>20XX</a:t>
            </a:r>
          </a:p>
        </p:txBody>
      </p:sp>
      <p:sp>
        <p:nvSpPr>
          <p:cNvPr id="12" name="Slide Number Placeholder 11">
            <a:extLst>
              <a:ext uri="{FF2B5EF4-FFF2-40B4-BE49-F238E27FC236}">
                <a16:creationId xmlns:a16="http://schemas.microsoft.com/office/drawing/2014/main" id="{404DFE57-AA80-4ED8-AD77-35CC56F3FBC6}"/>
              </a:ext>
            </a:extLst>
          </p:cNvPr>
          <p:cNvSpPr>
            <a:spLocks noGrp="1"/>
          </p:cNvSpPr>
          <p:nvPr>
            <p:ph type="sldNum" sz="quarter" idx="12"/>
          </p:nvPr>
        </p:nvSpPr>
        <p:spPr/>
        <p:txBody>
          <a:bodyPr/>
          <a:lstStyle/>
          <a:p>
            <a:fld id="{294A09A9-5501-47C1-A89A-A340965A2BE2}" type="slidenum">
              <a:rPr lang="en-US" smtClean="0"/>
              <a:t>‹#›</a:t>
            </a:fld>
            <a:endParaRPr lang="en-US" dirty="0"/>
          </a:p>
        </p:txBody>
      </p:sp>
    </p:spTree>
    <p:extLst>
      <p:ext uri="{BB962C8B-B14F-4D97-AF65-F5344CB8AC3E}">
        <p14:creationId xmlns:p14="http://schemas.microsoft.com/office/powerpoint/2010/main" val="39404599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D153959-30FA-4987-A094-7243641F474B}"/>
              </a:ext>
            </a:extLst>
          </p:cNvPr>
          <p:cNvSpPr/>
          <p:nvPr/>
        </p:nvSpPr>
        <p:spPr>
          <a:xfrm>
            <a:off x="0" y="0"/>
            <a:ext cx="12192000" cy="22649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a:extLst>
              <a:ext uri="{FF2B5EF4-FFF2-40B4-BE49-F238E27FC236}">
                <a16:creationId xmlns:a16="http://schemas.microsoft.com/office/drawing/2014/main" id="{50216229-A6DB-436A-B327-667E80F0A563}"/>
              </a:ext>
            </a:extLst>
          </p:cNvPr>
          <p:cNvSpPr>
            <a:spLocks noGrp="1"/>
          </p:cNvSpPr>
          <p:nvPr>
            <p:ph type="title"/>
          </p:nvPr>
        </p:nvSpPr>
        <p:spPr>
          <a:xfrm>
            <a:off x="960120" y="317814"/>
            <a:ext cx="10268712" cy="170078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B2B351D-270D-480D-8AF5-6A213ED2B3FB}"/>
              </a:ext>
            </a:extLst>
          </p:cNvPr>
          <p:cNvSpPr>
            <a:spLocks noGrp="1"/>
          </p:cNvSpPr>
          <p:nvPr>
            <p:ph type="body" idx="1"/>
          </p:nvPr>
        </p:nvSpPr>
        <p:spPr>
          <a:xfrm>
            <a:off x="960120" y="2587752"/>
            <a:ext cx="10268712" cy="359359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E1EB0E73-3310-4A8F-BB4A-7A6A99121A61}"/>
              </a:ext>
            </a:extLst>
          </p:cNvPr>
          <p:cNvSpPr>
            <a:spLocks noGrp="1"/>
          </p:cNvSpPr>
          <p:nvPr>
            <p:ph type="dt" sz="half" idx="2"/>
          </p:nvPr>
        </p:nvSpPr>
        <p:spPr>
          <a:xfrm>
            <a:off x="6903720" y="6356350"/>
            <a:ext cx="3236976" cy="365125"/>
          </a:xfrm>
          <a:prstGeom prst="rect">
            <a:avLst/>
          </a:prstGeom>
        </p:spPr>
        <p:txBody>
          <a:bodyPr vert="horz" lIns="91440" tIns="45720" rIns="91440" bIns="45720" rtlCol="0" anchor="ctr"/>
          <a:lstStyle>
            <a:lvl1pPr algn="just">
              <a:defRPr sz="1200" spc="50" baseline="0">
                <a:solidFill>
                  <a:schemeClr val="tx1"/>
                </a:solidFill>
              </a:defRPr>
            </a:lvl1pPr>
          </a:lstStyle>
          <a:p>
            <a:r>
              <a:rPr lang="en-US" dirty="0"/>
              <a:t>20XX</a:t>
            </a:r>
          </a:p>
        </p:txBody>
      </p:sp>
      <p:sp>
        <p:nvSpPr>
          <p:cNvPr id="5" name="Footer Placeholder 4">
            <a:extLst>
              <a:ext uri="{FF2B5EF4-FFF2-40B4-BE49-F238E27FC236}">
                <a16:creationId xmlns:a16="http://schemas.microsoft.com/office/drawing/2014/main" id="{1381C4C0-515B-4404-A780-C31E7DFE54A4}"/>
              </a:ext>
            </a:extLst>
          </p:cNvPr>
          <p:cNvSpPr>
            <a:spLocks noGrp="1"/>
          </p:cNvSpPr>
          <p:nvPr>
            <p:ph type="ftr" sz="quarter" idx="3"/>
          </p:nvPr>
        </p:nvSpPr>
        <p:spPr>
          <a:xfrm>
            <a:off x="960120" y="6356350"/>
            <a:ext cx="5504688" cy="365125"/>
          </a:xfrm>
          <a:prstGeom prst="rect">
            <a:avLst/>
          </a:prstGeom>
        </p:spPr>
        <p:txBody>
          <a:bodyPr vert="horz" lIns="91440" tIns="45720" rIns="91440" bIns="45720" rtlCol="0" anchor="ctr"/>
          <a:lstStyle>
            <a:lvl1pPr algn="l">
              <a:defRPr sz="1100" cap="all" spc="50" baseline="0">
                <a:solidFill>
                  <a:schemeClr val="tx1"/>
                </a:solidFill>
              </a:defRPr>
            </a:lvl1pPr>
          </a:lstStyle>
          <a:p>
            <a:r>
              <a:rPr lang="en-US" dirty="0"/>
              <a:t>Sample Footer Text</a:t>
            </a:r>
          </a:p>
        </p:txBody>
      </p:sp>
      <p:sp>
        <p:nvSpPr>
          <p:cNvPr id="6" name="Slide Number Placeholder 5">
            <a:extLst>
              <a:ext uri="{FF2B5EF4-FFF2-40B4-BE49-F238E27FC236}">
                <a16:creationId xmlns:a16="http://schemas.microsoft.com/office/drawing/2014/main" id="{944C30C7-F013-428C-A6F7-A8CCCD14CEF4}"/>
              </a:ext>
            </a:extLst>
          </p:cNvPr>
          <p:cNvSpPr>
            <a:spLocks noGrp="1"/>
          </p:cNvSpPr>
          <p:nvPr>
            <p:ph type="sldNum" sz="quarter" idx="4"/>
          </p:nvPr>
        </p:nvSpPr>
        <p:spPr>
          <a:xfrm>
            <a:off x="10296144" y="6356350"/>
            <a:ext cx="932688" cy="365125"/>
          </a:xfrm>
          <a:prstGeom prst="rect">
            <a:avLst/>
          </a:prstGeom>
        </p:spPr>
        <p:txBody>
          <a:bodyPr vert="horz" lIns="91440" tIns="45720" rIns="91440" bIns="45720" rtlCol="0" anchor="ctr"/>
          <a:lstStyle>
            <a:lvl1pPr algn="r">
              <a:defRPr sz="1200">
                <a:solidFill>
                  <a:schemeClr val="tx1"/>
                </a:solidFill>
              </a:defRPr>
            </a:lvl1pPr>
          </a:lstStyle>
          <a:p>
            <a:fld id="{294A09A9-5501-47C1-A89A-A340965A2BE2}" type="slidenum">
              <a:rPr lang="en-US" smtClean="0"/>
              <a:t>‹#›</a:t>
            </a:fld>
            <a:endParaRPr lang="en-US" dirty="0"/>
          </a:p>
        </p:txBody>
      </p:sp>
    </p:spTree>
    <p:extLst>
      <p:ext uri="{BB962C8B-B14F-4D97-AF65-F5344CB8AC3E}">
        <p14:creationId xmlns:p14="http://schemas.microsoft.com/office/powerpoint/2010/main" val="4229179333"/>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73" r:id="rId4"/>
    <p:sldLayoutId id="2147483672" r:id="rId5"/>
    <p:sldLayoutId id="2147483686" r:id="rId6"/>
    <p:sldLayoutId id="2147483687" r:id="rId7"/>
    <p:sldLayoutId id="2147483675" r:id="rId8"/>
    <p:sldLayoutId id="2147483688" r:id="rId9"/>
    <p:sldLayoutId id="2147483682" r:id="rId10"/>
    <p:sldLayoutId id="2147483689" r:id="rId11"/>
  </p:sldLayoutIdLst>
  <p:hf hdr="0"/>
  <p:txStyles>
    <p:titleStyle>
      <a:lvl1pPr algn="l" defTabSz="914400" rtl="0" eaLnBrk="1" latinLnBrk="0" hangingPunct="1">
        <a:lnSpc>
          <a:spcPct val="90000"/>
        </a:lnSpc>
        <a:spcBef>
          <a:spcPct val="0"/>
        </a:spcBef>
        <a:buNone/>
        <a:defRPr sz="6600" kern="1200" cap="all" spc="120" baseline="0">
          <a:solidFill>
            <a:schemeClr val="bg1"/>
          </a:solidFill>
          <a:latin typeface="+mj-lt"/>
          <a:ea typeface="+mj-ea"/>
          <a:cs typeface="+mj-cs"/>
        </a:defRPr>
      </a:lvl1pPr>
    </p:titleStyle>
    <p:bodyStyle>
      <a:lvl1pPr marL="0" indent="0" algn="l" defTabSz="914400" rtl="0" eaLnBrk="1" latinLnBrk="0" hangingPunct="1">
        <a:lnSpc>
          <a:spcPct val="101000"/>
        </a:lnSpc>
        <a:spcBef>
          <a:spcPts val="700"/>
        </a:spcBef>
        <a:spcAft>
          <a:spcPts val="700"/>
        </a:spcAft>
        <a:buFont typeface="Arial" panose="020B0604020202020204" pitchFamily="34" charset="0"/>
        <a:buNone/>
        <a:defRPr sz="2600" kern="1200" spc="50" baseline="0">
          <a:solidFill>
            <a:schemeClr val="tx1"/>
          </a:solidFill>
          <a:latin typeface="+mn-lt"/>
          <a:ea typeface="+mn-ea"/>
          <a:cs typeface="+mn-cs"/>
        </a:defRPr>
      </a:lvl1pPr>
      <a:lvl2pPr marL="274320" indent="-274320" algn="l" defTabSz="914400" rtl="0" eaLnBrk="1" latinLnBrk="0" hangingPunct="1">
        <a:lnSpc>
          <a:spcPct val="101000"/>
        </a:lnSpc>
        <a:spcBef>
          <a:spcPts val="400"/>
        </a:spcBef>
        <a:spcAft>
          <a:spcPts val="400"/>
        </a:spcAft>
        <a:buClrTx/>
        <a:buFont typeface="Wingdings" panose="05000000000000000000" pitchFamily="2" charset="2"/>
        <a:buChar char="§"/>
        <a:defRPr sz="2300" kern="1200" spc="50" baseline="0">
          <a:solidFill>
            <a:schemeClr val="tx1"/>
          </a:solidFill>
          <a:latin typeface="+mn-lt"/>
          <a:ea typeface="+mn-ea"/>
          <a:cs typeface="+mn-cs"/>
        </a:defRPr>
      </a:lvl2pPr>
      <a:lvl3pPr marL="274320" indent="0" algn="l" defTabSz="914400" rtl="0" eaLnBrk="1" latinLnBrk="0" hangingPunct="1">
        <a:lnSpc>
          <a:spcPct val="101000"/>
        </a:lnSpc>
        <a:spcBef>
          <a:spcPts val="400"/>
        </a:spcBef>
        <a:spcAft>
          <a:spcPts val="400"/>
        </a:spcAft>
        <a:buFont typeface="Arial" panose="020B0604020202020204" pitchFamily="34" charset="0"/>
        <a:buNone/>
        <a:defRPr sz="1800" b="1" kern="1200" spc="50" baseline="0">
          <a:solidFill>
            <a:schemeClr val="tx1"/>
          </a:solidFill>
          <a:latin typeface="+mn-lt"/>
          <a:ea typeface="+mn-ea"/>
          <a:cs typeface="+mn-cs"/>
        </a:defRPr>
      </a:lvl3pPr>
      <a:lvl4pPr marL="594360" indent="-274320" algn="l" defTabSz="914400" rtl="0" eaLnBrk="1" latinLnBrk="0" hangingPunct="1">
        <a:lnSpc>
          <a:spcPct val="101000"/>
        </a:lnSpc>
        <a:spcBef>
          <a:spcPts val="400"/>
        </a:spcBef>
        <a:spcAft>
          <a:spcPts val="400"/>
        </a:spcAft>
        <a:buClrTx/>
        <a:buFont typeface="Wingdings" panose="05000000000000000000" pitchFamily="2" charset="2"/>
        <a:buChar char="§"/>
        <a:defRPr sz="1800" kern="1200" spc="50" baseline="0">
          <a:solidFill>
            <a:schemeClr val="tx1"/>
          </a:solidFill>
          <a:latin typeface="+mn-lt"/>
          <a:ea typeface="+mn-ea"/>
          <a:cs typeface="+mn-cs"/>
        </a:defRPr>
      </a:lvl4pPr>
      <a:lvl5pPr marL="594360" indent="0" algn="l" defTabSz="914400" rtl="0" eaLnBrk="1" latinLnBrk="0" hangingPunct="1">
        <a:lnSpc>
          <a:spcPct val="101000"/>
        </a:lnSpc>
        <a:spcBef>
          <a:spcPts val="400"/>
        </a:spcBef>
        <a:spcAft>
          <a:spcPts val="400"/>
        </a:spcAft>
        <a:buFont typeface="Arial" panose="020B0604020202020204" pitchFamily="34" charset="0"/>
        <a:buNone/>
        <a:defRPr sz="1800" b="1" kern="1200" spc="5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A4A3A4"/>
          </p15:clr>
        </p15:guide>
        <p15:guide id="2" pos="3840" userDrawn="1">
          <p15:clr>
            <a:srgbClr val="A4A3A4"/>
          </p15:clr>
        </p15:guide>
        <p15:guide id="3" pos="240" userDrawn="1">
          <p15:clr>
            <a:srgbClr val="547EBF"/>
          </p15:clr>
        </p15:guide>
        <p15:guide id="4" orient="horz" pos="240" userDrawn="1">
          <p15:clr>
            <a:srgbClr val="547EBF"/>
          </p15:clr>
        </p15:guide>
        <p15:guide id="5" pos="7440" userDrawn="1">
          <p15:clr>
            <a:srgbClr val="547EBF"/>
          </p15:clr>
        </p15:guide>
        <p15:guide id="6" orient="horz" pos="4080" userDrawn="1">
          <p15:clr>
            <a:srgbClr val="547EBF"/>
          </p15:clr>
        </p15:guide>
        <p15:guide id="7" pos="3960" userDrawn="1">
          <p15:clr>
            <a:srgbClr val="547EBF"/>
          </p15:clr>
        </p15:guide>
        <p15:guide id="8" pos="3720" userDrawn="1">
          <p15:clr>
            <a:srgbClr val="547EBF"/>
          </p15:clr>
        </p15:guide>
        <p15:guide id="9" pos="2112" userDrawn="1">
          <p15:clr>
            <a:srgbClr val="547EBF"/>
          </p15:clr>
        </p15:guide>
        <p15:guide id="10" pos="1848" userDrawn="1">
          <p15:clr>
            <a:srgbClr val="547EBF"/>
          </p15:clr>
        </p15:guide>
        <p15:guide id="11" pos="5568" userDrawn="1">
          <p15:clr>
            <a:srgbClr val="547EBF"/>
          </p15:clr>
        </p15:guide>
        <p15:guide id="12" pos="5832" userDrawn="1">
          <p15:clr>
            <a:srgbClr val="547EBF"/>
          </p15:clr>
        </p15:guide>
        <p15:guide id="13" pos="4968" userDrawn="1">
          <p15:clr>
            <a:srgbClr val="9FCC3B"/>
          </p15:clr>
        </p15:guide>
        <p15:guide id="14" pos="5208" userDrawn="1">
          <p15:clr>
            <a:srgbClr val="9FCC3B"/>
          </p15:clr>
        </p15:guide>
        <p15:guide id="15" pos="2712" userDrawn="1">
          <p15:clr>
            <a:srgbClr val="9FCC3B"/>
          </p15:clr>
        </p15:guide>
        <p15:guide id="16" pos="2472" userDrawn="1">
          <p15:clr>
            <a:srgbClr val="9FCC3B"/>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hyperlink" Target="https://www.editage.com/insights/10-tips-to-reduce-the-length-of-your-research-paper" TargetMode="External"/><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hyperlink" Target="https://profslusos.blogspot.com/2016/08/e-quanto-aos-resultados-da-mobilidade.html" TargetMode="External"/><Relationship Id="rId2" Type="http://schemas.openxmlformats.org/officeDocument/2006/relationships/image" Target="../media/image10.jp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hyperlink" Target="https://www.hhs.gov/hipaa/court-order-right-of-access/index.html" TargetMode="External"/><Relationship Id="rId2" Type="http://schemas.openxmlformats.org/officeDocument/2006/relationships/hyperlink" Target="https://ecf.dcd.uscourts.gov/cgi-bin/show_public_doc?2018cv0040-51" TargetMode="Externa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hyperlink" Target="https://www.flickr.com/photos/68751915@N05/6757882889" TargetMode="External"/><Relationship Id="rId2" Type="http://schemas.openxmlformats.org/officeDocument/2006/relationships/image" Target="../media/image8.jp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1" name="Rectangle 56">
            <a:extLst>
              <a:ext uri="{FF2B5EF4-FFF2-40B4-BE49-F238E27FC236}">
                <a16:creationId xmlns:a16="http://schemas.microsoft.com/office/drawing/2014/main" id="{09A1C012-8297-4361-ACE8-A2509FB189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06240"/>
            <a:ext cx="12192000" cy="2651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52" name="Rectangle 58">
            <a:extLst>
              <a:ext uri="{FF2B5EF4-FFF2-40B4-BE49-F238E27FC236}">
                <a16:creationId xmlns:a16="http://schemas.microsoft.com/office/drawing/2014/main" id="{4AA13AD3-0A4F-475A-BEBB-DEEFF5C09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62"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Rectangle 60">
            <a:extLst>
              <a:ext uri="{FF2B5EF4-FFF2-40B4-BE49-F238E27FC236}">
                <a16:creationId xmlns:a16="http://schemas.microsoft.com/office/drawing/2014/main" id="{D65E0E3C-32F3-480B-9842-7611BBE2EE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7345" y="0"/>
            <a:ext cx="7534655"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2">
            <a:extLst>
              <a:ext uri="{FF2B5EF4-FFF2-40B4-BE49-F238E27FC236}">
                <a16:creationId xmlns:a16="http://schemas.microsoft.com/office/drawing/2014/main" id="{E8C4EFE6-2069-473C-9C7D-664E02AC6481}"/>
              </a:ext>
            </a:extLst>
          </p:cNvPr>
          <p:cNvSpPr>
            <a:spLocks noGrp="1"/>
          </p:cNvSpPr>
          <p:nvPr>
            <p:ph type="title"/>
          </p:nvPr>
        </p:nvSpPr>
        <p:spPr>
          <a:xfrm>
            <a:off x="5315736" y="640081"/>
            <a:ext cx="5916145" cy="3812102"/>
          </a:xfrm>
        </p:spPr>
        <p:txBody>
          <a:bodyPr vert="horz" lIns="91440" tIns="45720" rIns="91440" bIns="45720" rtlCol="0" anchor="b">
            <a:normAutofit/>
          </a:bodyPr>
          <a:lstStyle/>
          <a:p>
            <a:pPr algn="l">
              <a:lnSpc>
                <a:spcPct val="90000"/>
              </a:lnSpc>
              <a:spcBef>
                <a:spcPct val="0"/>
              </a:spcBef>
            </a:pPr>
            <a:r>
              <a:rPr lang="en-US" sz="8800"/>
              <a:t>Master Medical Records</a:t>
            </a:r>
          </a:p>
        </p:txBody>
      </p:sp>
      <p:sp>
        <p:nvSpPr>
          <p:cNvPr id="9" name="Text Placeholder 8">
            <a:extLst>
              <a:ext uri="{FF2B5EF4-FFF2-40B4-BE49-F238E27FC236}">
                <a16:creationId xmlns:a16="http://schemas.microsoft.com/office/drawing/2014/main" id="{0A309D09-2937-4053-9CD6-3131EABB071E}"/>
              </a:ext>
            </a:extLst>
          </p:cNvPr>
          <p:cNvSpPr>
            <a:spLocks noGrp="1"/>
          </p:cNvSpPr>
          <p:nvPr>
            <p:ph type="body" sz="quarter" idx="11"/>
          </p:nvPr>
        </p:nvSpPr>
        <p:spPr>
          <a:xfrm>
            <a:off x="5315735" y="4646030"/>
            <a:ext cx="5916145" cy="1344868"/>
          </a:xfrm>
        </p:spPr>
        <p:txBody>
          <a:bodyPr vert="horz" lIns="91440" tIns="45720" rIns="91440" bIns="45720" rtlCol="0" anchor="t">
            <a:normAutofit/>
          </a:bodyPr>
          <a:lstStyle/>
          <a:p>
            <a:r>
              <a:rPr lang="en-US" sz="3600">
                <a:solidFill>
                  <a:schemeClr val="bg1"/>
                </a:solidFill>
                <a:cs typeface="+mn-cs"/>
              </a:rPr>
              <a:t>Melanie Carpenter, Esq.</a:t>
            </a:r>
          </a:p>
        </p:txBody>
      </p:sp>
      <p:pic>
        <p:nvPicPr>
          <p:cNvPr id="3" name="Picture 2">
            <a:extLst>
              <a:ext uri="{FF2B5EF4-FFF2-40B4-BE49-F238E27FC236}">
                <a16:creationId xmlns:a16="http://schemas.microsoft.com/office/drawing/2014/main" id="{3AC69E87-8D13-BAD1-4300-DC7829D08E66}"/>
              </a:ext>
            </a:extLst>
          </p:cNvPr>
          <p:cNvPicPr>
            <a:picLocks noChangeAspect="1"/>
          </p:cNvPicPr>
          <p:nvPr/>
        </p:nvPicPr>
        <p:blipFill rotWithShape="1">
          <a:blip r:embed="rId2"/>
          <a:srcRect r="-1" b="1709"/>
          <a:stretch/>
        </p:blipFill>
        <p:spPr>
          <a:xfrm>
            <a:off x="20" y="10"/>
            <a:ext cx="4657325" cy="6857990"/>
          </a:xfrm>
          <a:prstGeom prst="rect">
            <a:avLst/>
          </a:prstGeom>
        </p:spPr>
      </p:pic>
    </p:spTree>
    <p:extLst>
      <p:ext uri="{BB962C8B-B14F-4D97-AF65-F5344CB8AC3E}">
        <p14:creationId xmlns:p14="http://schemas.microsoft.com/office/powerpoint/2010/main" val="22593088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0295B-54B9-4937-90E3-BAB9CE69E30B}"/>
              </a:ext>
            </a:extLst>
          </p:cNvPr>
          <p:cNvSpPr>
            <a:spLocks noGrp="1"/>
          </p:cNvSpPr>
          <p:nvPr>
            <p:ph type="title"/>
          </p:nvPr>
        </p:nvSpPr>
        <p:spPr>
          <a:xfrm>
            <a:off x="961644" y="181296"/>
            <a:ext cx="10268712" cy="3136392"/>
          </a:xfrm>
        </p:spPr>
        <p:txBody>
          <a:bodyPr/>
          <a:lstStyle/>
          <a:p>
            <a:r>
              <a:rPr lang="en-US" b="0" i="0" dirty="0">
                <a:effectLst/>
                <a:latin typeface="WordVisi_MSFontService"/>
              </a:rPr>
              <a:t>Third Party Requests - Your “HIPAA”</a:t>
            </a:r>
            <a:endParaRPr lang="en-US" dirty="0"/>
          </a:p>
        </p:txBody>
      </p:sp>
      <p:sp>
        <p:nvSpPr>
          <p:cNvPr id="4" name="Text Placeholder 3">
            <a:extLst>
              <a:ext uri="{FF2B5EF4-FFF2-40B4-BE49-F238E27FC236}">
                <a16:creationId xmlns:a16="http://schemas.microsoft.com/office/drawing/2014/main" id="{D51A6D85-3837-435F-A342-5A3F98172B12}"/>
              </a:ext>
            </a:extLst>
          </p:cNvPr>
          <p:cNvSpPr>
            <a:spLocks noGrp="1"/>
          </p:cNvSpPr>
          <p:nvPr>
            <p:ph type="body" idx="1"/>
          </p:nvPr>
        </p:nvSpPr>
        <p:spPr>
          <a:xfrm>
            <a:off x="960120" y="4544568"/>
            <a:ext cx="10268712" cy="2154996"/>
          </a:xfrm>
        </p:spPr>
        <p:txBody>
          <a:bodyPr>
            <a:normAutofit fontScale="85000" lnSpcReduction="20000"/>
          </a:bodyPr>
          <a:lstStyle/>
          <a:p>
            <a:r>
              <a:rPr lang="en-US" dirty="0"/>
              <a:t>Discretionary: You HOPE they respond. </a:t>
            </a:r>
          </a:p>
          <a:p>
            <a:r>
              <a:rPr lang="en-US" dirty="0"/>
              <a:t>Let’s discuss the laws: </a:t>
            </a:r>
          </a:p>
          <a:p>
            <a:pPr marL="1028700" lvl="1" indent="-571500">
              <a:buFont typeface="Arial" panose="020B0604020202020204" pitchFamily="34" charset="0"/>
              <a:buChar char="•"/>
            </a:pPr>
            <a:r>
              <a:rPr lang="en-US" dirty="0"/>
              <a:t>Response time</a:t>
            </a:r>
          </a:p>
          <a:p>
            <a:pPr marL="1028700" lvl="1" indent="-571500">
              <a:buFont typeface="Arial" panose="020B0604020202020204" pitchFamily="34" charset="0"/>
              <a:buChar char="•"/>
            </a:pPr>
            <a:r>
              <a:rPr lang="en-US" dirty="0"/>
              <a:t>Form and Format</a:t>
            </a:r>
          </a:p>
          <a:p>
            <a:pPr marL="1028700" lvl="1" indent="-571500">
              <a:buFont typeface="Arial" panose="020B0604020202020204" pitchFamily="34" charset="0"/>
              <a:buChar char="•"/>
            </a:pPr>
            <a:r>
              <a:rPr lang="en-US" dirty="0"/>
              <a:t>Fees for Records</a:t>
            </a:r>
          </a:p>
        </p:txBody>
      </p:sp>
    </p:spTree>
    <p:extLst>
      <p:ext uri="{BB962C8B-B14F-4D97-AF65-F5344CB8AC3E}">
        <p14:creationId xmlns:p14="http://schemas.microsoft.com/office/powerpoint/2010/main" val="41943756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0295B-54B9-4937-90E3-BAB9CE69E30B}"/>
              </a:ext>
            </a:extLst>
          </p:cNvPr>
          <p:cNvSpPr>
            <a:spLocks noGrp="1"/>
          </p:cNvSpPr>
          <p:nvPr>
            <p:ph type="title"/>
          </p:nvPr>
        </p:nvSpPr>
        <p:spPr>
          <a:xfrm>
            <a:off x="797157" y="179620"/>
            <a:ext cx="10268712" cy="3136392"/>
          </a:xfrm>
        </p:spPr>
        <p:txBody>
          <a:bodyPr/>
          <a:lstStyle/>
          <a:p>
            <a:pPr algn="ctr"/>
            <a:r>
              <a:rPr lang="en-US" b="0" i="0" dirty="0">
                <a:effectLst/>
                <a:latin typeface="WordVisi_MSFontService"/>
              </a:rPr>
              <a:t>Electronic Records </a:t>
            </a:r>
            <a:r>
              <a:rPr lang="en-US" dirty="0">
                <a:latin typeface="WordVisi_MSFontService"/>
              </a:rPr>
              <a:t>“</a:t>
            </a:r>
            <a:r>
              <a:rPr lang="en-US" b="0" i="0" dirty="0">
                <a:effectLst/>
                <a:latin typeface="WordVisi_MSFontService"/>
              </a:rPr>
              <a:t>EMR” v. Paper Records</a:t>
            </a:r>
            <a:endParaRPr lang="en-US" dirty="0"/>
          </a:p>
        </p:txBody>
      </p:sp>
      <p:sp>
        <p:nvSpPr>
          <p:cNvPr id="4" name="Text Placeholder 3">
            <a:extLst>
              <a:ext uri="{FF2B5EF4-FFF2-40B4-BE49-F238E27FC236}">
                <a16:creationId xmlns:a16="http://schemas.microsoft.com/office/drawing/2014/main" id="{D51A6D85-3837-435F-A342-5A3F98172B12}"/>
              </a:ext>
            </a:extLst>
          </p:cNvPr>
          <p:cNvSpPr>
            <a:spLocks noGrp="1"/>
          </p:cNvSpPr>
          <p:nvPr>
            <p:ph type="body" idx="1"/>
          </p:nvPr>
        </p:nvSpPr>
        <p:spPr>
          <a:xfrm>
            <a:off x="960120" y="4544568"/>
            <a:ext cx="10268712" cy="1545336"/>
          </a:xfrm>
        </p:spPr>
        <p:txBody>
          <a:bodyPr>
            <a:normAutofit fontScale="77500" lnSpcReduction="20000"/>
          </a:bodyPr>
          <a:lstStyle/>
          <a:p>
            <a:pPr marL="571500" indent="-571500">
              <a:buFont typeface="Arial" panose="020B0604020202020204" pitchFamily="34" charset="0"/>
              <a:buChar char="•"/>
            </a:pPr>
            <a:r>
              <a:rPr lang="en-US" dirty="0"/>
              <a:t>Form and Format </a:t>
            </a:r>
          </a:p>
          <a:p>
            <a:pPr marL="571500" indent="-571500">
              <a:buFont typeface="Arial" panose="020B0604020202020204" pitchFamily="34" charset="0"/>
              <a:buChar char="•"/>
            </a:pPr>
            <a:r>
              <a:rPr lang="en-US" dirty="0"/>
              <a:t>Unreasonable Measures</a:t>
            </a:r>
          </a:p>
          <a:p>
            <a:pPr marL="571500" indent="-571500">
              <a:buFont typeface="Arial" panose="020B0604020202020204" pitchFamily="34" charset="0"/>
              <a:buChar char="•"/>
            </a:pPr>
            <a:r>
              <a:rPr lang="en-US" dirty="0"/>
              <a:t>Directives to use a Portal</a:t>
            </a:r>
          </a:p>
        </p:txBody>
      </p:sp>
    </p:spTree>
    <p:extLst>
      <p:ext uri="{BB962C8B-B14F-4D97-AF65-F5344CB8AC3E}">
        <p14:creationId xmlns:p14="http://schemas.microsoft.com/office/powerpoint/2010/main" val="23418923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9A1C012-8297-4361-ACE8-A2509FB189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06240"/>
            <a:ext cx="12192000" cy="2651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6" name="Rectangle 15">
            <a:extLst>
              <a:ext uri="{FF2B5EF4-FFF2-40B4-BE49-F238E27FC236}">
                <a16:creationId xmlns:a16="http://schemas.microsoft.com/office/drawing/2014/main" id="{4AA13AD3-0A4F-475A-BEBB-DEEFF5C09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62654D2-44B8-DD0C-2AF7-3E0A5F6E68AD}"/>
              </a:ext>
            </a:extLst>
          </p:cNvPr>
          <p:cNvSpPr>
            <a:spLocks noGrp="1"/>
          </p:cNvSpPr>
          <p:nvPr>
            <p:ph type="title"/>
          </p:nvPr>
        </p:nvSpPr>
        <p:spPr>
          <a:xfrm>
            <a:off x="960438" y="639763"/>
            <a:ext cx="6021207" cy="3227387"/>
          </a:xfrm>
        </p:spPr>
        <p:txBody>
          <a:bodyPr vert="horz" lIns="91440" tIns="45720" rIns="91440" bIns="45720" rtlCol="0" anchor="b">
            <a:normAutofit/>
          </a:bodyPr>
          <a:lstStyle/>
          <a:p>
            <a:r>
              <a:rPr lang="en-US" sz="7500">
                <a:solidFill>
                  <a:schemeClr val="tx1"/>
                </a:solidFill>
              </a:rPr>
              <a:t>Requesting electronic records</a:t>
            </a:r>
          </a:p>
        </p:txBody>
      </p:sp>
      <p:pic>
        <p:nvPicPr>
          <p:cNvPr id="8" name="Picture 7" descr="A stack of books&#10;&#10;Description automatically generated with low confidence">
            <a:extLst>
              <a:ext uri="{FF2B5EF4-FFF2-40B4-BE49-F238E27FC236}">
                <a16:creationId xmlns:a16="http://schemas.microsoft.com/office/drawing/2014/main" id="{3259380C-977E-5CE2-1D88-79381DAC2357}"/>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3049" r="7002"/>
          <a:stretch/>
        </p:blipFill>
        <p:spPr>
          <a:xfrm>
            <a:off x="7534655" y="10"/>
            <a:ext cx="4657345" cy="6857990"/>
          </a:xfrm>
          <a:prstGeom prst="rect">
            <a:avLst/>
          </a:prstGeom>
        </p:spPr>
      </p:pic>
      <p:sp>
        <p:nvSpPr>
          <p:cNvPr id="18" name="Rectangle 17">
            <a:extLst>
              <a:ext uri="{FF2B5EF4-FFF2-40B4-BE49-F238E27FC236}">
                <a16:creationId xmlns:a16="http://schemas.microsoft.com/office/drawing/2014/main" id="{5C60DF7C-88F0-40A5-96EC-BABE7A4A3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06240"/>
            <a:ext cx="7534655" cy="2651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B8847638-96F6-4E39-D5EF-BD730CCD3070}"/>
              </a:ext>
            </a:extLst>
          </p:cNvPr>
          <p:cNvSpPr>
            <a:spLocks noGrp="1"/>
          </p:cNvSpPr>
          <p:nvPr>
            <p:ph type="body" idx="1"/>
          </p:nvPr>
        </p:nvSpPr>
        <p:spPr>
          <a:xfrm>
            <a:off x="960438" y="4525963"/>
            <a:ext cx="6021207" cy="1509712"/>
          </a:xfrm>
        </p:spPr>
        <p:txBody>
          <a:bodyPr vert="horz" lIns="91440" tIns="45720" rIns="91440" bIns="45720" rtlCol="0" anchor="t">
            <a:normAutofit/>
          </a:bodyPr>
          <a:lstStyle/>
          <a:p>
            <a:pPr>
              <a:lnSpc>
                <a:spcPct val="91000"/>
              </a:lnSpc>
            </a:pPr>
            <a:r>
              <a:rPr lang="en-US" sz="1700">
                <a:solidFill>
                  <a:schemeClr val="bg1"/>
                </a:solidFill>
              </a:rPr>
              <a:t>Receiving paper records</a:t>
            </a:r>
          </a:p>
          <a:p>
            <a:pPr>
              <a:lnSpc>
                <a:spcPct val="91000"/>
              </a:lnSpc>
            </a:pPr>
            <a:r>
              <a:rPr lang="en-US" sz="1700">
                <a:solidFill>
                  <a:schemeClr val="bg1"/>
                </a:solidFill>
              </a:rPr>
              <a:t>Provider claiming HIPAA prohibits electronic transfer of records</a:t>
            </a:r>
          </a:p>
          <a:p>
            <a:pPr>
              <a:lnSpc>
                <a:spcPct val="91000"/>
              </a:lnSpc>
            </a:pPr>
            <a:r>
              <a:rPr lang="en-US" sz="1700">
                <a:solidFill>
                  <a:schemeClr val="bg1"/>
                </a:solidFill>
              </a:rPr>
              <a:t>Unreasonable Measures</a:t>
            </a:r>
          </a:p>
        </p:txBody>
      </p:sp>
    </p:spTree>
    <p:extLst>
      <p:ext uri="{BB962C8B-B14F-4D97-AF65-F5344CB8AC3E}">
        <p14:creationId xmlns:p14="http://schemas.microsoft.com/office/powerpoint/2010/main" val="20506216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09A1C012-8297-4361-ACE8-A2509FB189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06240"/>
            <a:ext cx="12192000" cy="2651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5" name="Rectangle 24">
            <a:extLst>
              <a:ext uri="{FF2B5EF4-FFF2-40B4-BE49-F238E27FC236}">
                <a16:creationId xmlns:a16="http://schemas.microsoft.com/office/drawing/2014/main" id="{4AA13AD3-0A4F-475A-BEBB-DEEFF5C09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D65E0E3C-32F3-480B-9842-7611BBE2EE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12708"/>
            <a:ext cx="12192000" cy="2645291"/>
          </a:xfrm>
          <a:prstGeom prst="rect">
            <a:avLst/>
          </a:prstGeom>
          <a:solidFill>
            <a:schemeClr val="tx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C2328BE-65D4-032D-01D2-711FE4517E93}"/>
              </a:ext>
            </a:extLst>
          </p:cNvPr>
          <p:cNvSpPr>
            <a:spLocks noGrp="1"/>
          </p:cNvSpPr>
          <p:nvPr>
            <p:ph type="title"/>
          </p:nvPr>
        </p:nvSpPr>
        <p:spPr>
          <a:xfrm>
            <a:off x="961644" y="4572003"/>
            <a:ext cx="10268712" cy="1169121"/>
          </a:xfrm>
        </p:spPr>
        <p:txBody>
          <a:bodyPr vert="horz" lIns="91440" tIns="45720" rIns="91440" bIns="45720" rtlCol="0" anchor="ctr">
            <a:normAutofit/>
          </a:bodyPr>
          <a:lstStyle/>
          <a:p>
            <a:pPr algn="ctr"/>
            <a:r>
              <a:rPr lang="en-US" dirty="0"/>
              <a:t>Review</a:t>
            </a:r>
          </a:p>
        </p:txBody>
      </p:sp>
      <p:sp>
        <p:nvSpPr>
          <p:cNvPr id="3" name="Text Placeholder 2">
            <a:extLst>
              <a:ext uri="{FF2B5EF4-FFF2-40B4-BE49-F238E27FC236}">
                <a16:creationId xmlns:a16="http://schemas.microsoft.com/office/drawing/2014/main" id="{727D46F1-BE97-7E80-5E48-15FCE716DC9F}"/>
              </a:ext>
            </a:extLst>
          </p:cNvPr>
          <p:cNvSpPr>
            <a:spLocks noGrp="1"/>
          </p:cNvSpPr>
          <p:nvPr>
            <p:ph type="body" idx="1"/>
          </p:nvPr>
        </p:nvSpPr>
        <p:spPr>
          <a:xfrm>
            <a:off x="961644" y="5745015"/>
            <a:ext cx="10268712" cy="517315"/>
          </a:xfrm>
        </p:spPr>
        <p:txBody>
          <a:bodyPr vert="horz" lIns="91440" tIns="45720" rIns="91440" bIns="45720" rtlCol="0" anchor="ctr">
            <a:noAutofit/>
          </a:bodyPr>
          <a:lstStyle/>
          <a:p>
            <a:pPr algn="ctr"/>
            <a:r>
              <a:rPr lang="en-US" sz="3500" dirty="0">
                <a:solidFill>
                  <a:schemeClr val="bg1"/>
                </a:solidFill>
              </a:rPr>
              <a:t>HIPAA Authorizations vs. Patient Access Requests</a:t>
            </a:r>
          </a:p>
        </p:txBody>
      </p:sp>
      <p:graphicFrame>
        <p:nvGraphicFramePr>
          <p:cNvPr id="4" name="Table 3">
            <a:extLst>
              <a:ext uri="{FF2B5EF4-FFF2-40B4-BE49-F238E27FC236}">
                <a16:creationId xmlns:a16="http://schemas.microsoft.com/office/drawing/2014/main" id="{4AC53BE4-4C28-7017-D6B2-50D8E729A575}"/>
              </a:ext>
            </a:extLst>
          </p:cNvPr>
          <p:cNvGraphicFramePr>
            <a:graphicFrameLocks noGrp="1"/>
          </p:cNvGraphicFramePr>
          <p:nvPr>
            <p:extLst>
              <p:ext uri="{D42A27DB-BD31-4B8C-83A1-F6EECF244321}">
                <p14:modId xmlns:p14="http://schemas.microsoft.com/office/powerpoint/2010/main" val="3006524961"/>
              </p:ext>
            </p:extLst>
          </p:nvPr>
        </p:nvGraphicFramePr>
        <p:xfrm>
          <a:off x="203200" y="175492"/>
          <a:ext cx="11545455" cy="3800843"/>
        </p:xfrm>
        <a:graphic>
          <a:graphicData uri="http://schemas.openxmlformats.org/drawingml/2006/table">
            <a:tbl>
              <a:tblPr firstRow="1" bandRow="1"/>
              <a:tblGrid>
                <a:gridCol w="5778273">
                  <a:extLst>
                    <a:ext uri="{9D8B030D-6E8A-4147-A177-3AD203B41FA5}">
                      <a16:colId xmlns:a16="http://schemas.microsoft.com/office/drawing/2014/main" val="3009208224"/>
                    </a:ext>
                  </a:extLst>
                </a:gridCol>
                <a:gridCol w="5767182">
                  <a:extLst>
                    <a:ext uri="{9D8B030D-6E8A-4147-A177-3AD203B41FA5}">
                      <a16:colId xmlns:a16="http://schemas.microsoft.com/office/drawing/2014/main" val="1062132135"/>
                    </a:ext>
                  </a:extLst>
                </a:gridCol>
              </a:tblGrid>
              <a:tr h="329639">
                <a:tc>
                  <a:txBody>
                    <a:bodyPr/>
                    <a:lstStyle/>
                    <a:p>
                      <a:pPr algn="l" fontAlgn="ctr">
                        <a:spcBef>
                          <a:spcPts val="0"/>
                        </a:spcBef>
                        <a:spcAft>
                          <a:spcPts val="0"/>
                        </a:spcAft>
                      </a:pPr>
                      <a:r>
                        <a:rPr lang="en-US" sz="1000" b="0" i="0" u="none" strike="noStrike">
                          <a:effectLst/>
                          <a:latin typeface="Helvetica" panose="020B0604020202020204" pitchFamily="34" charset="0"/>
                        </a:rPr>
                        <a:t>HIPAA Authorization</a:t>
                      </a:r>
                      <a:endParaRPr lang="en-US" sz="1000" b="0" i="0" u="none" strike="noStrike">
                        <a:effectLst/>
                        <a:latin typeface="Arial" panose="020B0604020202020204" pitchFamily="34" charset="0"/>
                      </a:endParaRPr>
                    </a:p>
                  </a:txBody>
                  <a:tcPr marL="42007" marR="42007" marT="42007" marB="42007" anchor="ctr">
                    <a:lnL w="9525" cap="flat" cmpd="sng" algn="ctr">
                      <a:solidFill>
                        <a:srgbClr val="97CDEB"/>
                      </a:solidFill>
                      <a:prstDash val="solid"/>
                      <a:round/>
                      <a:headEnd type="none" w="med" len="med"/>
                      <a:tailEnd type="none" w="med" len="med"/>
                    </a:lnL>
                    <a:lnR w="9525" cap="flat" cmpd="sng" algn="ctr">
                      <a:solidFill>
                        <a:srgbClr val="97CDEB"/>
                      </a:solidFill>
                      <a:prstDash val="solid"/>
                      <a:round/>
                      <a:headEnd type="none" w="med" len="med"/>
                      <a:tailEnd type="none" w="med" len="med"/>
                    </a:lnR>
                    <a:lnT w="9525" cap="flat" cmpd="sng" algn="ctr">
                      <a:solidFill>
                        <a:srgbClr val="97CDEB"/>
                      </a:solidFill>
                      <a:prstDash val="solid"/>
                      <a:round/>
                      <a:headEnd type="none" w="med" len="med"/>
                      <a:tailEnd type="none" w="med" len="med"/>
                    </a:lnT>
                    <a:lnB w="9525" cap="flat" cmpd="sng" algn="ctr">
                      <a:solidFill>
                        <a:srgbClr val="97CDEB"/>
                      </a:solidFill>
                      <a:prstDash val="solid"/>
                      <a:round/>
                      <a:headEnd type="none" w="med" len="med"/>
                      <a:tailEnd type="none" w="med" len="med"/>
                    </a:lnB>
                    <a:solidFill>
                      <a:srgbClr val="D4EFFD"/>
                    </a:solidFill>
                  </a:tcPr>
                </a:tc>
                <a:tc>
                  <a:txBody>
                    <a:bodyPr/>
                    <a:lstStyle/>
                    <a:p>
                      <a:pPr algn="l" fontAlgn="ctr">
                        <a:spcBef>
                          <a:spcPts val="0"/>
                        </a:spcBef>
                        <a:spcAft>
                          <a:spcPts val="0"/>
                        </a:spcAft>
                      </a:pPr>
                      <a:r>
                        <a:rPr lang="en-US" sz="1000" b="0" i="0" u="none" strike="noStrike">
                          <a:effectLst/>
                          <a:latin typeface="Helvetica" panose="020B0604020202020204" pitchFamily="34" charset="0"/>
                        </a:rPr>
                        <a:t>Right of Access</a:t>
                      </a:r>
                      <a:endParaRPr lang="en-US" sz="1000" b="0" i="0" u="none" strike="noStrike">
                        <a:effectLst/>
                        <a:latin typeface="Arial" panose="020B0604020202020204" pitchFamily="34" charset="0"/>
                      </a:endParaRPr>
                    </a:p>
                  </a:txBody>
                  <a:tcPr marL="42007" marR="42007" marT="42007" marB="42007" anchor="ctr">
                    <a:lnL w="9525" cap="flat" cmpd="sng" algn="ctr">
                      <a:solidFill>
                        <a:srgbClr val="97CDEB"/>
                      </a:solidFill>
                      <a:prstDash val="solid"/>
                      <a:round/>
                      <a:headEnd type="none" w="med" len="med"/>
                      <a:tailEnd type="none" w="med" len="med"/>
                    </a:lnL>
                    <a:lnR w="9525" cap="flat" cmpd="sng" algn="ctr">
                      <a:solidFill>
                        <a:srgbClr val="97CDEB"/>
                      </a:solidFill>
                      <a:prstDash val="solid"/>
                      <a:round/>
                      <a:headEnd type="none" w="med" len="med"/>
                      <a:tailEnd type="none" w="med" len="med"/>
                    </a:lnR>
                    <a:lnT w="9525" cap="flat" cmpd="sng" algn="ctr">
                      <a:solidFill>
                        <a:srgbClr val="97CDEB"/>
                      </a:solidFill>
                      <a:prstDash val="solid"/>
                      <a:round/>
                      <a:headEnd type="none" w="med" len="med"/>
                      <a:tailEnd type="none" w="med" len="med"/>
                    </a:lnT>
                    <a:lnB w="9525" cap="flat" cmpd="sng" algn="ctr">
                      <a:solidFill>
                        <a:srgbClr val="97CDEB"/>
                      </a:solidFill>
                      <a:prstDash val="solid"/>
                      <a:round/>
                      <a:headEnd type="none" w="med" len="med"/>
                      <a:tailEnd type="none" w="med" len="med"/>
                    </a:lnB>
                    <a:solidFill>
                      <a:srgbClr val="D4EFFD"/>
                    </a:solidFill>
                  </a:tcPr>
                </a:tc>
                <a:extLst>
                  <a:ext uri="{0D108BD9-81ED-4DB2-BD59-A6C34878D82A}">
                    <a16:rowId xmlns:a16="http://schemas.microsoft.com/office/drawing/2014/main" val="289662296"/>
                  </a:ext>
                </a:extLst>
              </a:tr>
              <a:tr h="329639">
                <a:tc>
                  <a:txBody>
                    <a:bodyPr/>
                    <a:lstStyle/>
                    <a:p>
                      <a:pPr algn="l" fontAlgn="ctr">
                        <a:spcBef>
                          <a:spcPts val="0"/>
                        </a:spcBef>
                        <a:spcAft>
                          <a:spcPts val="0"/>
                        </a:spcAft>
                      </a:pPr>
                      <a:r>
                        <a:rPr lang="en-US" sz="1000" b="1" i="0" u="none" strike="noStrike">
                          <a:effectLst/>
                          <a:latin typeface="Helvetica" panose="020B0604020202020204" pitchFamily="34" charset="0"/>
                        </a:rPr>
                        <a:t>Permits</a:t>
                      </a:r>
                      <a:r>
                        <a:rPr lang="en-US" sz="1000" b="0" i="0" u="none" strike="noStrike">
                          <a:effectLst/>
                          <a:latin typeface="Helvetica" panose="020B0604020202020204" pitchFamily="34" charset="0"/>
                        </a:rPr>
                        <a:t>, but does not require, a covered entity to disclose PHI</a:t>
                      </a:r>
                      <a:endParaRPr lang="en-US" sz="1000" b="0" i="0" u="none" strike="noStrike">
                        <a:effectLst/>
                        <a:latin typeface="Arial" panose="020B0604020202020204" pitchFamily="34" charset="0"/>
                      </a:endParaRPr>
                    </a:p>
                  </a:txBody>
                  <a:tcPr marL="42007" marR="42007" marT="42007" marB="42007" anchor="ctr">
                    <a:lnL w="9525" cap="flat" cmpd="sng" algn="ctr">
                      <a:solidFill>
                        <a:srgbClr val="97CDEB"/>
                      </a:solidFill>
                      <a:prstDash val="solid"/>
                      <a:round/>
                      <a:headEnd type="none" w="med" len="med"/>
                      <a:tailEnd type="none" w="med" len="med"/>
                    </a:lnL>
                    <a:lnR w="9525" cap="flat" cmpd="sng" algn="ctr">
                      <a:solidFill>
                        <a:srgbClr val="97CDEB"/>
                      </a:solidFill>
                      <a:prstDash val="solid"/>
                      <a:round/>
                      <a:headEnd type="none" w="med" len="med"/>
                      <a:tailEnd type="none" w="med" len="med"/>
                    </a:lnR>
                    <a:lnT w="9525" cap="flat" cmpd="sng" algn="ctr">
                      <a:solidFill>
                        <a:srgbClr val="97CDEB"/>
                      </a:solidFill>
                      <a:prstDash val="solid"/>
                      <a:round/>
                      <a:headEnd type="none" w="med" len="med"/>
                      <a:tailEnd type="none" w="med" len="med"/>
                    </a:lnT>
                    <a:lnB w="9525" cap="flat" cmpd="sng" algn="ctr">
                      <a:solidFill>
                        <a:srgbClr val="97CDEB"/>
                      </a:solidFill>
                      <a:prstDash val="solid"/>
                      <a:round/>
                      <a:headEnd type="none" w="med" len="med"/>
                      <a:tailEnd type="none" w="med" len="med"/>
                    </a:lnB>
                  </a:tcPr>
                </a:tc>
                <a:tc>
                  <a:txBody>
                    <a:bodyPr/>
                    <a:lstStyle/>
                    <a:p>
                      <a:pPr algn="l" fontAlgn="ctr">
                        <a:spcBef>
                          <a:spcPts val="0"/>
                        </a:spcBef>
                        <a:spcAft>
                          <a:spcPts val="0"/>
                        </a:spcAft>
                      </a:pPr>
                      <a:r>
                        <a:rPr lang="en-US" sz="1000" b="1" i="0" u="none" strike="noStrike">
                          <a:effectLst/>
                          <a:latin typeface="Helvetica" panose="020B0604020202020204" pitchFamily="34" charset="0"/>
                        </a:rPr>
                        <a:t>Requires</a:t>
                      </a:r>
                      <a:r>
                        <a:rPr lang="en-US" sz="1000" b="0" i="0" u="none" strike="noStrike">
                          <a:effectLst/>
                          <a:latin typeface="Helvetica" panose="020B0604020202020204" pitchFamily="34" charset="0"/>
                        </a:rPr>
                        <a:t> a covered entity to disclose PHI, except where an exception applies</a:t>
                      </a:r>
                      <a:endParaRPr lang="en-US" sz="1000" b="0" i="0" u="none" strike="noStrike">
                        <a:effectLst/>
                        <a:latin typeface="Arial" panose="020B0604020202020204" pitchFamily="34" charset="0"/>
                      </a:endParaRPr>
                    </a:p>
                  </a:txBody>
                  <a:tcPr marL="42007" marR="42007" marT="42007" marB="42007" anchor="ctr">
                    <a:lnL w="9525" cap="flat" cmpd="sng" algn="ctr">
                      <a:solidFill>
                        <a:srgbClr val="97CDEB"/>
                      </a:solidFill>
                      <a:prstDash val="solid"/>
                      <a:round/>
                      <a:headEnd type="none" w="med" len="med"/>
                      <a:tailEnd type="none" w="med" len="med"/>
                    </a:lnL>
                    <a:lnR w="9525" cap="flat" cmpd="sng" algn="ctr">
                      <a:solidFill>
                        <a:srgbClr val="97CDEB"/>
                      </a:solidFill>
                      <a:prstDash val="solid"/>
                      <a:round/>
                      <a:headEnd type="none" w="med" len="med"/>
                      <a:tailEnd type="none" w="med" len="med"/>
                    </a:lnR>
                    <a:lnT w="9525" cap="flat" cmpd="sng" algn="ctr">
                      <a:solidFill>
                        <a:srgbClr val="97CDEB"/>
                      </a:solidFill>
                      <a:prstDash val="solid"/>
                      <a:round/>
                      <a:headEnd type="none" w="med" len="med"/>
                      <a:tailEnd type="none" w="med" len="med"/>
                    </a:lnT>
                    <a:lnB w="9525" cap="flat" cmpd="sng" algn="ctr">
                      <a:solidFill>
                        <a:srgbClr val="97CDEB"/>
                      </a:solidFill>
                      <a:prstDash val="solid"/>
                      <a:round/>
                      <a:headEnd type="none" w="med" len="med"/>
                      <a:tailEnd type="none" w="med" len="med"/>
                    </a:lnB>
                  </a:tcPr>
                </a:tc>
                <a:extLst>
                  <a:ext uri="{0D108BD9-81ED-4DB2-BD59-A6C34878D82A}">
                    <a16:rowId xmlns:a16="http://schemas.microsoft.com/office/drawing/2014/main" val="2990877507"/>
                  </a:ext>
                </a:extLst>
              </a:tr>
              <a:tr h="1423444">
                <a:tc>
                  <a:txBody>
                    <a:bodyPr/>
                    <a:lstStyle/>
                    <a:p>
                      <a:pPr algn="l" fontAlgn="ctr">
                        <a:spcBef>
                          <a:spcPts val="0"/>
                        </a:spcBef>
                        <a:spcAft>
                          <a:spcPts val="0"/>
                        </a:spcAft>
                      </a:pPr>
                      <a:r>
                        <a:rPr lang="en-US" sz="1000" b="0" i="0" u="none" strike="noStrike">
                          <a:effectLst/>
                          <a:latin typeface="Helvetica" panose="020B0604020202020204" pitchFamily="34" charset="0"/>
                        </a:rPr>
                        <a:t>Requires a number of elements and statements, which include a description of who is authorized to make the disclosure and receive the PHI, a specific and meaningful description of the PHI, a description of the purpose of the disclosure, an expiration date or event, signature of the individual authorizing the use or disclosure of her own PHI and the date, information concerning the individual’s right to revoke the authorization, and information about the ability or inability to condition treatment, payment, enrollment or eligibility for benefits on the authorization.</a:t>
                      </a:r>
                      <a:endParaRPr lang="en-US" sz="1000" b="0" i="0" u="none" strike="noStrike">
                        <a:effectLst/>
                        <a:latin typeface="Arial" panose="020B0604020202020204" pitchFamily="34" charset="0"/>
                      </a:endParaRPr>
                    </a:p>
                  </a:txBody>
                  <a:tcPr marL="42007" marR="42007" marT="42007" marB="42007" anchor="ctr">
                    <a:lnL w="9525" cap="flat" cmpd="sng" algn="ctr">
                      <a:solidFill>
                        <a:srgbClr val="97CDEB"/>
                      </a:solidFill>
                      <a:prstDash val="solid"/>
                      <a:round/>
                      <a:headEnd type="none" w="med" len="med"/>
                      <a:tailEnd type="none" w="med" len="med"/>
                    </a:lnL>
                    <a:lnR w="9525" cap="flat" cmpd="sng" algn="ctr">
                      <a:solidFill>
                        <a:srgbClr val="97CDEB"/>
                      </a:solidFill>
                      <a:prstDash val="solid"/>
                      <a:round/>
                      <a:headEnd type="none" w="med" len="med"/>
                      <a:tailEnd type="none" w="med" len="med"/>
                    </a:lnR>
                    <a:lnT w="9525" cap="flat" cmpd="sng" algn="ctr">
                      <a:solidFill>
                        <a:srgbClr val="97CDEB"/>
                      </a:solidFill>
                      <a:prstDash val="solid"/>
                      <a:round/>
                      <a:headEnd type="none" w="med" len="med"/>
                      <a:tailEnd type="none" w="med" len="med"/>
                    </a:lnT>
                    <a:lnB w="9525" cap="flat" cmpd="sng" algn="ctr">
                      <a:solidFill>
                        <a:srgbClr val="97CDEB"/>
                      </a:solidFill>
                      <a:prstDash val="solid"/>
                      <a:round/>
                      <a:headEnd type="none" w="med" len="med"/>
                      <a:tailEnd type="none" w="med" len="med"/>
                    </a:lnB>
                    <a:solidFill>
                      <a:srgbClr val="F6F7F7"/>
                    </a:solidFill>
                  </a:tcPr>
                </a:tc>
                <a:tc>
                  <a:txBody>
                    <a:bodyPr/>
                    <a:lstStyle/>
                    <a:p>
                      <a:pPr algn="l" fontAlgn="ctr">
                        <a:spcBef>
                          <a:spcPts val="0"/>
                        </a:spcBef>
                        <a:spcAft>
                          <a:spcPts val="0"/>
                        </a:spcAft>
                      </a:pPr>
                      <a:r>
                        <a:rPr lang="en-US" sz="1000" b="0" i="0" u="none" strike="noStrike">
                          <a:effectLst/>
                          <a:latin typeface="Helvetica" panose="020B0604020202020204" pitchFamily="34" charset="0"/>
                        </a:rPr>
                        <a:t>Must be in writing, signed by the individual, and clearly identify the designated person and where to the send the PHI</a:t>
                      </a:r>
                      <a:endParaRPr lang="en-US" sz="1000" b="0" i="0" u="none" strike="noStrike">
                        <a:effectLst/>
                        <a:latin typeface="Arial" panose="020B0604020202020204" pitchFamily="34" charset="0"/>
                      </a:endParaRPr>
                    </a:p>
                  </a:txBody>
                  <a:tcPr marL="42007" marR="42007" marT="42007" marB="42007" anchor="ctr">
                    <a:lnL w="9525" cap="flat" cmpd="sng" algn="ctr">
                      <a:solidFill>
                        <a:srgbClr val="97CDEB"/>
                      </a:solidFill>
                      <a:prstDash val="solid"/>
                      <a:round/>
                      <a:headEnd type="none" w="med" len="med"/>
                      <a:tailEnd type="none" w="med" len="med"/>
                    </a:lnL>
                    <a:lnR w="9525" cap="flat" cmpd="sng" algn="ctr">
                      <a:solidFill>
                        <a:srgbClr val="97CDEB"/>
                      </a:solidFill>
                      <a:prstDash val="solid"/>
                      <a:round/>
                      <a:headEnd type="none" w="med" len="med"/>
                      <a:tailEnd type="none" w="med" len="med"/>
                    </a:lnR>
                    <a:lnT w="9525" cap="flat" cmpd="sng" algn="ctr">
                      <a:solidFill>
                        <a:srgbClr val="97CDEB"/>
                      </a:solidFill>
                      <a:prstDash val="solid"/>
                      <a:round/>
                      <a:headEnd type="none" w="med" len="med"/>
                      <a:tailEnd type="none" w="med" len="med"/>
                    </a:lnT>
                    <a:lnB w="9525" cap="flat" cmpd="sng" algn="ctr">
                      <a:solidFill>
                        <a:srgbClr val="97CDEB"/>
                      </a:solidFill>
                      <a:prstDash val="solid"/>
                      <a:round/>
                      <a:headEnd type="none" w="med" len="med"/>
                      <a:tailEnd type="none" w="med" len="med"/>
                    </a:lnB>
                    <a:solidFill>
                      <a:srgbClr val="F6F7F7"/>
                    </a:solidFill>
                  </a:tcPr>
                </a:tc>
                <a:extLst>
                  <a:ext uri="{0D108BD9-81ED-4DB2-BD59-A6C34878D82A}">
                    <a16:rowId xmlns:a16="http://schemas.microsoft.com/office/drawing/2014/main" val="167501340"/>
                  </a:ext>
                </a:extLst>
              </a:tr>
              <a:tr h="511940">
                <a:tc>
                  <a:txBody>
                    <a:bodyPr/>
                    <a:lstStyle/>
                    <a:p>
                      <a:pPr algn="l" fontAlgn="ctr">
                        <a:spcBef>
                          <a:spcPts val="0"/>
                        </a:spcBef>
                        <a:spcAft>
                          <a:spcPts val="0"/>
                        </a:spcAft>
                      </a:pPr>
                      <a:r>
                        <a:rPr lang="en-US" sz="1000" b="0" i="0" u="none" strike="noStrike">
                          <a:effectLst/>
                          <a:latin typeface="Helvetica" panose="020B0604020202020204" pitchFamily="34" charset="0"/>
                        </a:rPr>
                        <a:t>No timeliness requirement for disclosing the PHI Reasonable safeguards apply (e.g., PHI must be sent securely)</a:t>
                      </a:r>
                      <a:endParaRPr lang="en-US" sz="1000" b="0" i="0" u="none" strike="noStrike">
                        <a:effectLst/>
                        <a:latin typeface="Arial" panose="020B0604020202020204" pitchFamily="34" charset="0"/>
                      </a:endParaRPr>
                    </a:p>
                  </a:txBody>
                  <a:tcPr marL="42007" marR="42007" marT="42007" marB="42007" anchor="ctr">
                    <a:lnL w="9525" cap="flat" cmpd="sng" algn="ctr">
                      <a:solidFill>
                        <a:srgbClr val="97CDEB"/>
                      </a:solidFill>
                      <a:prstDash val="solid"/>
                      <a:round/>
                      <a:headEnd type="none" w="med" len="med"/>
                      <a:tailEnd type="none" w="med" len="med"/>
                    </a:lnL>
                    <a:lnR w="9525" cap="flat" cmpd="sng" algn="ctr">
                      <a:solidFill>
                        <a:srgbClr val="97CDEB"/>
                      </a:solidFill>
                      <a:prstDash val="solid"/>
                      <a:round/>
                      <a:headEnd type="none" w="med" len="med"/>
                      <a:tailEnd type="none" w="med" len="med"/>
                    </a:lnR>
                    <a:lnT w="9525" cap="flat" cmpd="sng" algn="ctr">
                      <a:solidFill>
                        <a:srgbClr val="97CDEB"/>
                      </a:solidFill>
                      <a:prstDash val="solid"/>
                      <a:round/>
                      <a:headEnd type="none" w="med" len="med"/>
                      <a:tailEnd type="none" w="med" len="med"/>
                    </a:lnT>
                    <a:lnB w="9525" cap="flat" cmpd="sng" algn="ctr">
                      <a:solidFill>
                        <a:srgbClr val="97CDEB"/>
                      </a:solidFill>
                      <a:prstDash val="solid"/>
                      <a:round/>
                      <a:headEnd type="none" w="med" len="med"/>
                      <a:tailEnd type="none" w="med" len="med"/>
                    </a:lnB>
                  </a:tcPr>
                </a:tc>
                <a:tc>
                  <a:txBody>
                    <a:bodyPr/>
                    <a:lstStyle/>
                    <a:p>
                      <a:pPr algn="l" fontAlgn="ctr">
                        <a:spcBef>
                          <a:spcPts val="0"/>
                        </a:spcBef>
                        <a:spcAft>
                          <a:spcPts val="0"/>
                        </a:spcAft>
                      </a:pPr>
                      <a:r>
                        <a:rPr lang="en-US" sz="1000" b="0" i="0" u="none" strike="noStrike">
                          <a:effectLst/>
                          <a:latin typeface="Helvetica" panose="020B0604020202020204" pitchFamily="34" charset="0"/>
                        </a:rPr>
                        <a:t>Covered entity must act on request no later than 30 days after the request is received</a:t>
                      </a:r>
                      <a:endParaRPr lang="en-US" sz="1000" b="0" i="0" u="none" strike="noStrike">
                        <a:effectLst/>
                        <a:latin typeface="Arial" panose="020B0604020202020204" pitchFamily="34" charset="0"/>
                      </a:endParaRPr>
                    </a:p>
                  </a:txBody>
                  <a:tcPr marL="42007" marR="42007" marT="42007" marB="42007" anchor="ctr">
                    <a:lnL w="9525" cap="flat" cmpd="sng" algn="ctr">
                      <a:solidFill>
                        <a:srgbClr val="97CDEB"/>
                      </a:solidFill>
                      <a:prstDash val="solid"/>
                      <a:round/>
                      <a:headEnd type="none" w="med" len="med"/>
                      <a:tailEnd type="none" w="med" len="med"/>
                    </a:lnL>
                    <a:lnR w="9525" cap="flat" cmpd="sng" algn="ctr">
                      <a:solidFill>
                        <a:srgbClr val="97CDEB"/>
                      </a:solidFill>
                      <a:prstDash val="solid"/>
                      <a:round/>
                      <a:headEnd type="none" w="med" len="med"/>
                      <a:tailEnd type="none" w="med" len="med"/>
                    </a:lnR>
                    <a:lnT w="9525" cap="flat" cmpd="sng" algn="ctr">
                      <a:solidFill>
                        <a:srgbClr val="97CDEB"/>
                      </a:solidFill>
                      <a:prstDash val="solid"/>
                      <a:round/>
                      <a:headEnd type="none" w="med" len="med"/>
                      <a:tailEnd type="none" w="med" len="med"/>
                    </a:lnT>
                    <a:lnB w="9525" cap="flat" cmpd="sng" algn="ctr">
                      <a:solidFill>
                        <a:srgbClr val="97CDEB"/>
                      </a:solidFill>
                      <a:prstDash val="solid"/>
                      <a:round/>
                      <a:headEnd type="none" w="med" len="med"/>
                      <a:tailEnd type="none" w="med" len="med"/>
                    </a:lnB>
                  </a:tcPr>
                </a:tc>
                <a:extLst>
                  <a:ext uri="{0D108BD9-81ED-4DB2-BD59-A6C34878D82A}">
                    <a16:rowId xmlns:a16="http://schemas.microsoft.com/office/drawing/2014/main" val="319501195"/>
                  </a:ext>
                </a:extLst>
              </a:tr>
              <a:tr h="511940">
                <a:tc>
                  <a:txBody>
                    <a:bodyPr/>
                    <a:lstStyle/>
                    <a:p>
                      <a:pPr algn="l" fontAlgn="ctr">
                        <a:spcBef>
                          <a:spcPts val="0"/>
                        </a:spcBef>
                        <a:spcAft>
                          <a:spcPts val="0"/>
                        </a:spcAft>
                      </a:pPr>
                      <a:r>
                        <a:rPr lang="en-US" sz="1000" b="0" i="0" u="none" strike="noStrike">
                          <a:effectLst/>
                          <a:latin typeface="Helvetica" panose="020B0604020202020204" pitchFamily="34" charset="0"/>
                        </a:rPr>
                        <a:t>Reasonable safeguards apply (e.g., PHI must be sent securely)</a:t>
                      </a:r>
                      <a:endParaRPr lang="en-US" sz="1000" b="0" i="0" u="none" strike="noStrike">
                        <a:effectLst/>
                        <a:latin typeface="Arial" panose="020B0604020202020204" pitchFamily="34" charset="0"/>
                      </a:endParaRPr>
                    </a:p>
                  </a:txBody>
                  <a:tcPr marL="42007" marR="42007" marT="42007" marB="42007" anchor="ctr">
                    <a:lnL w="9525" cap="flat" cmpd="sng" algn="ctr">
                      <a:solidFill>
                        <a:srgbClr val="97CDEB"/>
                      </a:solidFill>
                      <a:prstDash val="solid"/>
                      <a:round/>
                      <a:headEnd type="none" w="med" len="med"/>
                      <a:tailEnd type="none" w="med" len="med"/>
                    </a:lnL>
                    <a:lnR w="9525" cap="flat" cmpd="sng" algn="ctr">
                      <a:solidFill>
                        <a:srgbClr val="97CDEB"/>
                      </a:solidFill>
                      <a:prstDash val="solid"/>
                      <a:round/>
                      <a:headEnd type="none" w="med" len="med"/>
                      <a:tailEnd type="none" w="med" len="med"/>
                    </a:lnR>
                    <a:lnT w="9525" cap="flat" cmpd="sng" algn="ctr">
                      <a:solidFill>
                        <a:srgbClr val="97CDEB"/>
                      </a:solidFill>
                      <a:prstDash val="solid"/>
                      <a:round/>
                      <a:headEnd type="none" w="med" len="med"/>
                      <a:tailEnd type="none" w="med" len="med"/>
                    </a:lnT>
                    <a:lnB w="9525" cap="flat" cmpd="sng" algn="ctr">
                      <a:solidFill>
                        <a:srgbClr val="97CDEB"/>
                      </a:solidFill>
                      <a:prstDash val="solid"/>
                      <a:round/>
                      <a:headEnd type="none" w="med" len="med"/>
                      <a:tailEnd type="none" w="med" len="med"/>
                    </a:lnB>
                    <a:solidFill>
                      <a:srgbClr val="F6F7F7"/>
                    </a:solidFill>
                  </a:tcPr>
                </a:tc>
                <a:tc>
                  <a:txBody>
                    <a:bodyPr/>
                    <a:lstStyle/>
                    <a:p>
                      <a:pPr algn="l" fontAlgn="ctr">
                        <a:spcBef>
                          <a:spcPts val="0"/>
                        </a:spcBef>
                        <a:spcAft>
                          <a:spcPts val="0"/>
                        </a:spcAft>
                      </a:pPr>
                      <a:r>
                        <a:rPr lang="en-US" sz="1000" b="0" i="0" u="none" strike="noStrike" dirty="0">
                          <a:effectLst/>
                          <a:latin typeface="Helvetica" panose="020B0604020202020204" pitchFamily="34" charset="0"/>
                        </a:rPr>
                        <a:t>Reasonable safeguards apply, including a requirement to send securely; however, individual can request transmission by unsecure medium </a:t>
                      </a:r>
                      <a:endParaRPr lang="en-US" sz="1000" b="0" i="0" u="none" strike="noStrike" dirty="0">
                        <a:effectLst/>
                        <a:latin typeface="Arial" panose="020B0604020202020204" pitchFamily="34" charset="0"/>
                      </a:endParaRPr>
                    </a:p>
                  </a:txBody>
                  <a:tcPr marL="42007" marR="42007" marT="42007" marB="42007" anchor="ctr">
                    <a:lnL w="9525" cap="flat" cmpd="sng" algn="ctr">
                      <a:solidFill>
                        <a:srgbClr val="97CDEB"/>
                      </a:solidFill>
                      <a:prstDash val="solid"/>
                      <a:round/>
                      <a:headEnd type="none" w="med" len="med"/>
                      <a:tailEnd type="none" w="med" len="med"/>
                    </a:lnL>
                    <a:lnR w="9525" cap="flat" cmpd="sng" algn="ctr">
                      <a:solidFill>
                        <a:srgbClr val="97CDEB"/>
                      </a:solidFill>
                      <a:prstDash val="solid"/>
                      <a:round/>
                      <a:headEnd type="none" w="med" len="med"/>
                      <a:tailEnd type="none" w="med" len="med"/>
                    </a:lnR>
                    <a:lnT w="9525" cap="flat" cmpd="sng" algn="ctr">
                      <a:solidFill>
                        <a:srgbClr val="97CDEB"/>
                      </a:solidFill>
                      <a:prstDash val="solid"/>
                      <a:round/>
                      <a:headEnd type="none" w="med" len="med"/>
                      <a:tailEnd type="none" w="med" len="med"/>
                    </a:lnT>
                    <a:lnB w="9525" cap="flat" cmpd="sng" algn="ctr">
                      <a:solidFill>
                        <a:srgbClr val="97CDEB"/>
                      </a:solidFill>
                      <a:prstDash val="solid"/>
                      <a:round/>
                      <a:headEnd type="none" w="med" len="med"/>
                      <a:tailEnd type="none" w="med" len="med"/>
                    </a:lnB>
                    <a:solidFill>
                      <a:srgbClr val="F6F7F7"/>
                    </a:solidFill>
                  </a:tcPr>
                </a:tc>
                <a:extLst>
                  <a:ext uri="{0D108BD9-81ED-4DB2-BD59-A6C34878D82A}">
                    <a16:rowId xmlns:a16="http://schemas.microsoft.com/office/drawing/2014/main" val="4051276631"/>
                  </a:ext>
                </a:extLst>
              </a:tr>
              <a:tr h="694241">
                <a:tc>
                  <a:txBody>
                    <a:bodyPr/>
                    <a:lstStyle/>
                    <a:p>
                      <a:pPr algn="l" fontAlgn="ctr">
                        <a:spcBef>
                          <a:spcPts val="0"/>
                        </a:spcBef>
                        <a:spcAft>
                          <a:spcPts val="0"/>
                        </a:spcAft>
                      </a:pPr>
                      <a:r>
                        <a:rPr lang="en-US" sz="1000" b="0" i="0" u="none" strike="noStrike">
                          <a:effectLst/>
                          <a:latin typeface="Helvetica" panose="020B0604020202020204" pitchFamily="34" charset="0"/>
                        </a:rPr>
                        <a:t>No limitations on fees that may be charged to the person requesting the PHI; however, if the disclosure constitutes a sale of PHI, the authorization must disclose the fact of remuneration </a:t>
                      </a:r>
                      <a:endParaRPr lang="en-US" sz="1000" b="0" i="0" u="none" strike="noStrike">
                        <a:effectLst/>
                        <a:latin typeface="Arial" panose="020B0604020202020204" pitchFamily="34" charset="0"/>
                      </a:endParaRPr>
                    </a:p>
                  </a:txBody>
                  <a:tcPr marL="42007" marR="42007" marT="42007" marB="42007" anchor="ctr">
                    <a:lnL w="9525" cap="flat" cmpd="sng" algn="ctr">
                      <a:solidFill>
                        <a:srgbClr val="97CDEB"/>
                      </a:solidFill>
                      <a:prstDash val="solid"/>
                      <a:round/>
                      <a:headEnd type="none" w="med" len="med"/>
                      <a:tailEnd type="none" w="med" len="med"/>
                    </a:lnL>
                    <a:lnR w="9525" cap="flat" cmpd="sng" algn="ctr">
                      <a:solidFill>
                        <a:srgbClr val="97CDEB"/>
                      </a:solidFill>
                      <a:prstDash val="solid"/>
                      <a:round/>
                      <a:headEnd type="none" w="med" len="med"/>
                      <a:tailEnd type="none" w="med" len="med"/>
                    </a:lnR>
                    <a:lnT w="9525" cap="flat" cmpd="sng" algn="ctr">
                      <a:solidFill>
                        <a:srgbClr val="97CDEB"/>
                      </a:solidFill>
                      <a:prstDash val="solid"/>
                      <a:round/>
                      <a:headEnd type="none" w="med" len="med"/>
                      <a:tailEnd type="none" w="med" len="med"/>
                    </a:lnT>
                    <a:lnB w="9525" cap="flat" cmpd="sng" algn="ctr">
                      <a:solidFill>
                        <a:srgbClr val="97CDEB"/>
                      </a:solidFill>
                      <a:prstDash val="solid"/>
                      <a:round/>
                      <a:headEnd type="none" w="med" len="med"/>
                      <a:tailEnd type="none" w="med" len="med"/>
                    </a:lnB>
                  </a:tcPr>
                </a:tc>
                <a:tc>
                  <a:txBody>
                    <a:bodyPr/>
                    <a:lstStyle/>
                    <a:p>
                      <a:pPr algn="l" fontAlgn="ctr">
                        <a:spcBef>
                          <a:spcPts val="0"/>
                        </a:spcBef>
                        <a:spcAft>
                          <a:spcPts val="0"/>
                        </a:spcAft>
                      </a:pPr>
                      <a:r>
                        <a:rPr lang="en-US" sz="1000" b="0" i="0" u="none" strike="noStrike" dirty="0">
                          <a:effectLst/>
                          <a:latin typeface="Helvetica" panose="020B0604020202020204" pitchFamily="34" charset="0"/>
                        </a:rPr>
                        <a:t>Fees limited as provided in 45 CFR 164.524(c)(4) </a:t>
                      </a:r>
                      <a:endParaRPr lang="en-US" sz="1000" b="0" i="0" u="none" strike="noStrike" dirty="0">
                        <a:effectLst/>
                        <a:latin typeface="Arial" panose="020B0604020202020204" pitchFamily="34" charset="0"/>
                      </a:endParaRPr>
                    </a:p>
                  </a:txBody>
                  <a:tcPr marL="42007" marR="42007" marT="42007" marB="42007" anchor="ctr">
                    <a:lnL w="9525" cap="flat" cmpd="sng" algn="ctr">
                      <a:solidFill>
                        <a:srgbClr val="97CDEB"/>
                      </a:solidFill>
                      <a:prstDash val="solid"/>
                      <a:round/>
                      <a:headEnd type="none" w="med" len="med"/>
                      <a:tailEnd type="none" w="med" len="med"/>
                    </a:lnL>
                    <a:lnR w="9525" cap="flat" cmpd="sng" algn="ctr">
                      <a:solidFill>
                        <a:srgbClr val="97CDEB"/>
                      </a:solidFill>
                      <a:prstDash val="solid"/>
                      <a:round/>
                      <a:headEnd type="none" w="med" len="med"/>
                      <a:tailEnd type="none" w="med" len="med"/>
                    </a:lnR>
                    <a:lnT w="9525" cap="flat" cmpd="sng" algn="ctr">
                      <a:solidFill>
                        <a:srgbClr val="97CDEB"/>
                      </a:solidFill>
                      <a:prstDash val="solid"/>
                      <a:round/>
                      <a:headEnd type="none" w="med" len="med"/>
                      <a:tailEnd type="none" w="med" len="med"/>
                    </a:lnT>
                    <a:lnB w="9525" cap="flat" cmpd="sng" algn="ctr">
                      <a:solidFill>
                        <a:srgbClr val="97CDEB"/>
                      </a:solidFill>
                      <a:prstDash val="solid"/>
                      <a:round/>
                      <a:headEnd type="none" w="med" len="med"/>
                      <a:tailEnd type="none" w="med" len="med"/>
                    </a:lnB>
                  </a:tcPr>
                </a:tc>
                <a:extLst>
                  <a:ext uri="{0D108BD9-81ED-4DB2-BD59-A6C34878D82A}">
                    <a16:rowId xmlns:a16="http://schemas.microsoft.com/office/drawing/2014/main" val="1453790509"/>
                  </a:ext>
                </a:extLst>
              </a:tr>
            </a:tbl>
          </a:graphicData>
        </a:graphic>
      </p:graphicFrame>
    </p:spTree>
    <p:extLst>
      <p:ext uri="{BB962C8B-B14F-4D97-AF65-F5344CB8AC3E}">
        <p14:creationId xmlns:p14="http://schemas.microsoft.com/office/powerpoint/2010/main" val="15627011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9A1C012-8297-4361-ACE8-A2509FB189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06240"/>
            <a:ext cx="12192000" cy="2651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4AA13AD3-0A4F-475A-BEBB-DEEFF5C09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65E0E3C-32F3-480B-9842-7611BBE2EE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51760"/>
            <a:ext cx="12192000" cy="42062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460295B-54B9-4937-90E3-BAB9CE69E30B}"/>
              </a:ext>
            </a:extLst>
          </p:cNvPr>
          <p:cNvSpPr>
            <a:spLocks noGrp="1"/>
          </p:cNvSpPr>
          <p:nvPr>
            <p:ph type="title"/>
          </p:nvPr>
        </p:nvSpPr>
        <p:spPr>
          <a:xfrm>
            <a:off x="960120" y="3295226"/>
            <a:ext cx="10268712" cy="2919307"/>
          </a:xfrm>
        </p:spPr>
        <p:txBody>
          <a:bodyPr vert="horz" lIns="91440" tIns="45720" rIns="91440" bIns="45720" rtlCol="0" anchor="t">
            <a:normAutofit/>
          </a:bodyPr>
          <a:lstStyle/>
          <a:p>
            <a:pPr algn="ctr"/>
            <a:r>
              <a:rPr lang="en-US" sz="8800" b="0" i="0" dirty="0">
                <a:effectLst/>
              </a:rPr>
              <a:t>21st Century CURES Act</a:t>
            </a:r>
            <a:endParaRPr lang="en-US" sz="8800" dirty="0"/>
          </a:p>
        </p:txBody>
      </p:sp>
      <p:sp>
        <p:nvSpPr>
          <p:cNvPr id="4" name="Text Placeholder 3">
            <a:extLst>
              <a:ext uri="{FF2B5EF4-FFF2-40B4-BE49-F238E27FC236}">
                <a16:creationId xmlns:a16="http://schemas.microsoft.com/office/drawing/2014/main" id="{D51A6D85-3837-435F-A342-5A3F98172B12}"/>
              </a:ext>
            </a:extLst>
          </p:cNvPr>
          <p:cNvSpPr>
            <a:spLocks noGrp="1"/>
          </p:cNvSpPr>
          <p:nvPr>
            <p:ph type="body" idx="1"/>
          </p:nvPr>
        </p:nvSpPr>
        <p:spPr>
          <a:xfrm>
            <a:off x="960120" y="1006475"/>
            <a:ext cx="10268712" cy="1160651"/>
          </a:xfrm>
        </p:spPr>
        <p:txBody>
          <a:bodyPr vert="horz" lIns="91440" tIns="45720" rIns="91440" bIns="45720" rtlCol="0" anchor="b">
            <a:normAutofit/>
          </a:bodyPr>
          <a:lstStyle/>
          <a:p>
            <a:pPr algn="ctr"/>
            <a:r>
              <a:rPr lang="en-US" sz="5000" dirty="0"/>
              <a:t>The new frontier of access…</a:t>
            </a:r>
          </a:p>
        </p:txBody>
      </p:sp>
    </p:spTree>
    <p:extLst>
      <p:ext uri="{BB962C8B-B14F-4D97-AF65-F5344CB8AC3E}">
        <p14:creationId xmlns:p14="http://schemas.microsoft.com/office/powerpoint/2010/main" val="42676704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9">
            <a:extLst>
              <a:ext uri="{FF2B5EF4-FFF2-40B4-BE49-F238E27FC236}">
                <a16:creationId xmlns:a16="http://schemas.microsoft.com/office/drawing/2014/main" id="{09A1C012-8297-4361-ACE8-A2509FB189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06240"/>
            <a:ext cx="12192000" cy="2651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9" name="Rectangle 11">
            <a:extLst>
              <a:ext uri="{FF2B5EF4-FFF2-40B4-BE49-F238E27FC236}">
                <a16:creationId xmlns:a16="http://schemas.microsoft.com/office/drawing/2014/main" id="{4AA13AD3-0A4F-475A-BEBB-DEEFF5C09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460295B-54B9-4937-90E3-BAB9CE69E30B}"/>
              </a:ext>
            </a:extLst>
          </p:cNvPr>
          <p:cNvSpPr>
            <a:spLocks noGrp="1"/>
          </p:cNvSpPr>
          <p:nvPr>
            <p:ph type="title"/>
          </p:nvPr>
        </p:nvSpPr>
        <p:spPr>
          <a:xfrm>
            <a:off x="424729" y="201613"/>
            <a:ext cx="6021207" cy="3227387"/>
          </a:xfrm>
        </p:spPr>
        <p:txBody>
          <a:bodyPr vert="horz" lIns="91440" tIns="45720" rIns="91440" bIns="45720" rtlCol="0" anchor="b">
            <a:normAutofit/>
          </a:bodyPr>
          <a:lstStyle/>
          <a:p>
            <a:pPr algn="ctr"/>
            <a:r>
              <a:rPr lang="en-US" sz="8100" dirty="0">
                <a:solidFill>
                  <a:schemeClr val="tx1"/>
                </a:solidFill>
              </a:rPr>
              <a:t>Conclusion</a:t>
            </a:r>
          </a:p>
        </p:txBody>
      </p:sp>
      <p:sp>
        <p:nvSpPr>
          <p:cNvPr id="20" name="Rectangle 13">
            <a:extLst>
              <a:ext uri="{FF2B5EF4-FFF2-40B4-BE49-F238E27FC236}">
                <a16:creationId xmlns:a16="http://schemas.microsoft.com/office/drawing/2014/main" id="{5C60DF7C-88F0-40A5-96EC-BABE7A4A3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06240"/>
            <a:ext cx="7534655" cy="2651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D51A6D85-3837-435F-A342-5A3F98172B12}"/>
              </a:ext>
            </a:extLst>
          </p:cNvPr>
          <p:cNvSpPr>
            <a:spLocks noGrp="1"/>
          </p:cNvSpPr>
          <p:nvPr>
            <p:ph type="body" idx="1"/>
          </p:nvPr>
        </p:nvSpPr>
        <p:spPr>
          <a:xfrm>
            <a:off x="258618" y="4525962"/>
            <a:ext cx="6723027" cy="2068801"/>
          </a:xfrm>
        </p:spPr>
        <p:txBody>
          <a:bodyPr vert="horz" lIns="91440" tIns="45720" rIns="91440" bIns="45720" rtlCol="0" anchor="t">
            <a:noAutofit/>
          </a:bodyPr>
          <a:lstStyle/>
          <a:p>
            <a:pPr>
              <a:lnSpc>
                <a:spcPct val="91000"/>
              </a:lnSpc>
            </a:pPr>
            <a:r>
              <a:rPr lang="en-US" sz="2500" dirty="0">
                <a:solidFill>
                  <a:schemeClr val="bg1"/>
                </a:solidFill>
              </a:rPr>
              <a:t>Considerations: </a:t>
            </a:r>
          </a:p>
          <a:p>
            <a:pPr>
              <a:lnSpc>
                <a:spcPct val="91000"/>
              </a:lnSpc>
            </a:pPr>
            <a:r>
              <a:rPr lang="en-US" sz="2500" dirty="0">
                <a:solidFill>
                  <a:schemeClr val="bg1"/>
                </a:solidFill>
              </a:rPr>
              <a:t>Can your client obtain their own records?</a:t>
            </a:r>
          </a:p>
          <a:p>
            <a:pPr>
              <a:lnSpc>
                <a:spcPct val="91000"/>
              </a:lnSpc>
            </a:pPr>
            <a:r>
              <a:rPr lang="en-US" sz="2500" dirty="0">
                <a:solidFill>
                  <a:schemeClr val="bg1"/>
                </a:solidFill>
              </a:rPr>
              <a:t>Can you use HITECH in your law firm?</a:t>
            </a:r>
          </a:p>
          <a:p>
            <a:pPr>
              <a:lnSpc>
                <a:spcPct val="91000"/>
              </a:lnSpc>
            </a:pPr>
            <a:r>
              <a:rPr lang="en-US" sz="2500" dirty="0">
                <a:solidFill>
                  <a:schemeClr val="bg1"/>
                </a:solidFill>
              </a:rPr>
              <a:t>Outsourcing Record Retrieval</a:t>
            </a:r>
          </a:p>
        </p:txBody>
      </p:sp>
      <p:pic>
        <p:nvPicPr>
          <p:cNvPr id="21" name="Picture 5">
            <a:extLst>
              <a:ext uri="{FF2B5EF4-FFF2-40B4-BE49-F238E27FC236}">
                <a16:creationId xmlns:a16="http://schemas.microsoft.com/office/drawing/2014/main" id="{4803AFFA-1F28-AEB5-B7B5-94C9E198769E}"/>
              </a:ext>
            </a:extLst>
          </p:cNvPr>
          <p:cNvPicPr>
            <a:picLocks noChangeAspect="1"/>
          </p:cNvPicPr>
          <p:nvPr/>
        </p:nvPicPr>
        <p:blipFill>
          <a:blip r:embed="rId2">
            <a:extLst>
              <a:ext uri="{837473B0-CC2E-450A-ABE3-18F120FF3D39}">
                <a1611:picAttrSrcUrl xmlns:a1611="http://schemas.microsoft.com/office/drawing/2016/11/main" r:id="rId3"/>
              </a:ext>
            </a:extLst>
          </a:blip>
          <a:srcRect l="16044" r="16044"/>
          <a:stretch/>
        </p:blipFill>
        <p:spPr>
          <a:xfrm>
            <a:off x="7534655" y="10"/>
            <a:ext cx="4657345" cy="6857990"/>
          </a:xfrm>
          <a:prstGeom prst="rect">
            <a:avLst/>
          </a:prstGeom>
        </p:spPr>
      </p:pic>
    </p:spTree>
    <p:extLst>
      <p:ext uri="{BB962C8B-B14F-4D97-AF65-F5344CB8AC3E}">
        <p14:creationId xmlns:p14="http://schemas.microsoft.com/office/powerpoint/2010/main" val="21403515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Title 56">
            <a:extLst>
              <a:ext uri="{FF2B5EF4-FFF2-40B4-BE49-F238E27FC236}">
                <a16:creationId xmlns:a16="http://schemas.microsoft.com/office/drawing/2014/main" id="{D9F93E89-6BB0-44BD-A234-9F0747573935}"/>
              </a:ext>
            </a:extLst>
          </p:cNvPr>
          <p:cNvSpPr>
            <a:spLocks noGrp="1"/>
          </p:cNvSpPr>
          <p:nvPr>
            <p:ph type="title"/>
          </p:nvPr>
        </p:nvSpPr>
        <p:spPr>
          <a:xfrm>
            <a:off x="4328856" y="1868864"/>
            <a:ext cx="7136064" cy="2503959"/>
          </a:xfrm>
        </p:spPr>
        <p:txBody>
          <a:bodyPr>
            <a:normAutofit fontScale="90000"/>
          </a:bodyPr>
          <a:lstStyle/>
          <a:p>
            <a:r>
              <a:rPr lang="en-US" dirty="0"/>
              <a:t>THANK YOU</a:t>
            </a:r>
            <a:br>
              <a:rPr lang="en-US" dirty="0"/>
            </a:br>
            <a:r>
              <a:rPr lang="en-US" dirty="0"/>
              <a:t>Feel free to contact me!</a:t>
            </a:r>
          </a:p>
        </p:txBody>
      </p:sp>
      <p:sp>
        <p:nvSpPr>
          <p:cNvPr id="17" name="Content Placeholder 16">
            <a:extLst>
              <a:ext uri="{FF2B5EF4-FFF2-40B4-BE49-F238E27FC236}">
                <a16:creationId xmlns:a16="http://schemas.microsoft.com/office/drawing/2014/main" id="{19606920-6D8A-4305-AB8A-83B7F93915CE}"/>
              </a:ext>
            </a:extLst>
          </p:cNvPr>
          <p:cNvSpPr>
            <a:spLocks noGrp="1"/>
          </p:cNvSpPr>
          <p:nvPr>
            <p:ph idx="1"/>
          </p:nvPr>
        </p:nvSpPr>
        <p:spPr>
          <a:xfrm>
            <a:off x="170371" y="5289951"/>
            <a:ext cx="4311093" cy="1049286"/>
          </a:xfrm>
        </p:spPr>
        <p:txBody>
          <a:bodyPr>
            <a:normAutofit/>
          </a:bodyPr>
          <a:lstStyle/>
          <a:p>
            <a:r>
              <a:rPr lang="en-US" sz="2500" dirty="0"/>
              <a:t>Melanie Carpenter, Esq</a:t>
            </a:r>
          </a:p>
        </p:txBody>
      </p:sp>
      <p:sp>
        <p:nvSpPr>
          <p:cNvPr id="13" name="Content Placeholder 12">
            <a:extLst>
              <a:ext uri="{FF2B5EF4-FFF2-40B4-BE49-F238E27FC236}">
                <a16:creationId xmlns:a16="http://schemas.microsoft.com/office/drawing/2014/main" id="{27C60074-2066-4765-88F0-BC4B57CC1F9D}"/>
              </a:ext>
            </a:extLst>
          </p:cNvPr>
          <p:cNvSpPr>
            <a:spLocks noGrp="1"/>
          </p:cNvSpPr>
          <p:nvPr>
            <p:ph idx="16"/>
          </p:nvPr>
        </p:nvSpPr>
        <p:spPr>
          <a:xfrm>
            <a:off x="3836590" y="5288163"/>
            <a:ext cx="3873948" cy="920726"/>
          </a:xfrm>
        </p:spPr>
        <p:txBody>
          <a:bodyPr>
            <a:noAutofit/>
          </a:bodyPr>
          <a:lstStyle/>
          <a:p>
            <a:r>
              <a:rPr lang="en-US" sz="2500" dirty="0"/>
              <a:t>melanie@chartsquad.com</a:t>
            </a:r>
          </a:p>
        </p:txBody>
      </p:sp>
      <p:sp>
        <p:nvSpPr>
          <p:cNvPr id="15" name="Content Placeholder 14">
            <a:extLst>
              <a:ext uri="{FF2B5EF4-FFF2-40B4-BE49-F238E27FC236}">
                <a16:creationId xmlns:a16="http://schemas.microsoft.com/office/drawing/2014/main" id="{5C765B3E-A7DA-421D-A959-98BFA5AE3BA1}"/>
              </a:ext>
            </a:extLst>
          </p:cNvPr>
          <p:cNvSpPr>
            <a:spLocks noGrp="1"/>
          </p:cNvSpPr>
          <p:nvPr>
            <p:ph idx="17"/>
          </p:nvPr>
        </p:nvSpPr>
        <p:spPr>
          <a:xfrm>
            <a:off x="7896888" y="5288163"/>
            <a:ext cx="3740017" cy="577153"/>
          </a:xfrm>
        </p:spPr>
        <p:txBody>
          <a:bodyPr>
            <a:noAutofit/>
          </a:bodyPr>
          <a:lstStyle/>
          <a:p>
            <a:r>
              <a:rPr lang="en-US" sz="2500" dirty="0"/>
              <a:t>949.748.0016</a:t>
            </a:r>
          </a:p>
        </p:txBody>
      </p:sp>
      <p:pic>
        <p:nvPicPr>
          <p:cNvPr id="5" name="Picture Placeholder 4" descr="A person smiling for the camera&#10;&#10;Description automatically generated with low confidence">
            <a:extLst>
              <a:ext uri="{FF2B5EF4-FFF2-40B4-BE49-F238E27FC236}">
                <a16:creationId xmlns:a16="http://schemas.microsoft.com/office/drawing/2014/main" id="{1B1D5E03-7773-7807-7C86-5E048B73D1BC}"/>
              </a:ext>
            </a:extLst>
          </p:cNvPr>
          <p:cNvPicPr>
            <a:picLocks noGrp="1" noChangeAspect="1"/>
          </p:cNvPicPr>
          <p:nvPr>
            <p:ph type="pic" sz="quarter" idx="15"/>
          </p:nvPr>
        </p:nvPicPr>
        <p:blipFill>
          <a:blip r:embed="rId3"/>
          <a:srcRect t="7314" b="7314"/>
          <a:stretch>
            <a:fillRect/>
          </a:stretch>
        </p:blipFill>
        <p:spPr/>
      </p:pic>
    </p:spTree>
    <p:extLst>
      <p:ext uri="{BB962C8B-B14F-4D97-AF65-F5344CB8AC3E}">
        <p14:creationId xmlns:p14="http://schemas.microsoft.com/office/powerpoint/2010/main" val="24523523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58">
            <a:extLst>
              <a:ext uri="{FF2B5EF4-FFF2-40B4-BE49-F238E27FC236}">
                <a16:creationId xmlns:a16="http://schemas.microsoft.com/office/drawing/2014/main" id="{1D153959-30FA-4987-A094-7243641F47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2649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2" name="Rectangle 60">
            <a:extLst>
              <a:ext uri="{FF2B5EF4-FFF2-40B4-BE49-F238E27FC236}">
                <a16:creationId xmlns:a16="http://schemas.microsoft.com/office/drawing/2014/main" id="{EB6D1D7F-141C-4D8E-BFBA-D95B68E163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9047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3" name="Rectangle 62">
            <a:extLst>
              <a:ext uri="{FF2B5EF4-FFF2-40B4-BE49-F238E27FC236}">
                <a16:creationId xmlns:a16="http://schemas.microsoft.com/office/drawing/2014/main" id="{558DA214-7FDA-4C9D-A7CF-9AD725E290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447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64">
            <a:extLst>
              <a:ext uri="{FF2B5EF4-FFF2-40B4-BE49-F238E27FC236}">
                <a16:creationId xmlns:a16="http://schemas.microsoft.com/office/drawing/2014/main" id="{A77F89CE-BF52-4AF5-8B0B-7E9693734E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4474"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itle 53">
            <a:extLst>
              <a:ext uri="{FF2B5EF4-FFF2-40B4-BE49-F238E27FC236}">
                <a16:creationId xmlns:a16="http://schemas.microsoft.com/office/drawing/2014/main" id="{742A82AB-F005-49A7-9C16-0AF17C1E992A}"/>
              </a:ext>
            </a:extLst>
          </p:cNvPr>
          <p:cNvSpPr>
            <a:spLocks noGrp="1"/>
          </p:cNvSpPr>
          <p:nvPr>
            <p:ph type="title"/>
          </p:nvPr>
        </p:nvSpPr>
        <p:spPr>
          <a:xfrm>
            <a:off x="960438" y="640080"/>
            <a:ext cx="4500737" cy="2194560"/>
          </a:xfrm>
        </p:spPr>
        <p:txBody>
          <a:bodyPr vert="horz" lIns="91440" tIns="45720" rIns="91440" bIns="45720" rtlCol="0" anchor="ctr">
            <a:normAutofit/>
          </a:bodyPr>
          <a:lstStyle/>
          <a:p>
            <a:pPr>
              <a:lnSpc>
                <a:spcPct val="90000"/>
              </a:lnSpc>
              <a:spcBef>
                <a:spcPct val="0"/>
              </a:spcBef>
            </a:pPr>
            <a:r>
              <a:rPr lang="en-US" kern="1200" cap="all" spc="120" baseline="0">
                <a:solidFill>
                  <a:schemeClr val="bg1"/>
                </a:solidFill>
                <a:latin typeface="+mj-lt"/>
                <a:ea typeface="+mj-ea"/>
                <a:cs typeface="+mj-cs"/>
              </a:rPr>
              <a:t>AGENDA</a:t>
            </a:r>
          </a:p>
        </p:txBody>
      </p:sp>
      <p:sp>
        <p:nvSpPr>
          <p:cNvPr id="29" name="Content Placeholder 28">
            <a:extLst>
              <a:ext uri="{FF2B5EF4-FFF2-40B4-BE49-F238E27FC236}">
                <a16:creationId xmlns:a16="http://schemas.microsoft.com/office/drawing/2014/main" id="{72142BC0-18E5-42CE-A02F-AC348DDCE465}"/>
              </a:ext>
            </a:extLst>
          </p:cNvPr>
          <p:cNvSpPr>
            <a:spLocks noGrp="1"/>
          </p:cNvSpPr>
          <p:nvPr>
            <p:ph idx="1"/>
          </p:nvPr>
        </p:nvSpPr>
        <p:spPr>
          <a:xfrm>
            <a:off x="960438" y="2916936"/>
            <a:ext cx="4500737" cy="3264408"/>
          </a:xfrm>
        </p:spPr>
        <p:txBody>
          <a:bodyPr vert="horz" lIns="91440" tIns="45720" rIns="91440" bIns="45720" rtlCol="0" anchor="t">
            <a:normAutofit/>
          </a:bodyPr>
          <a:lstStyle/>
          <a:p>
            <a:pPr marL="457200" indent="-457200">
              <a:lnSpc>
                <a:spcPct val="91000"/>
              </a:lnSpc>
              <a:buFont typeface="Arial" panose="020B0604020202020204" pitchFamily="34" charset="0"/>
              <a:buChar char="•"/>
            </a:pPr>
            <a:r>
              <a:rPr lang="en-US" sz="1800"/>
              <a:t>A HIPAA vs. Patient Access | HITECH</a:t>
            </a:r>
          </a:p>
          <a:p>
            <a:pPr marL="457200" indent="-457200">
              <a:lnSpc>
                <a:spcPct val="91000"/>
              </a:lnSpc>
              <a:buFont typeface="Arial" panose="020B0604020202020204" pitchFamily="34" charset="0"/>
              <a:buChar char="•"/>
            </a:pPr>
            <a:r>
              <a:rPr lang="en-US" sz="1800"/>
              <a:t>Ciox v. Azar</a:t>
            </a:r>
          </a:p>
          <a:p>
            <a:pPr marL="457200" indent="-457200">
              <a:lnSpc>
                <a:spcPct val="91000"/>
              </a:lnSpc>
              <a:buFont typeface="Arial" panose="020B0604020202020204" pitchFamily="34" charset="0"/>
              <a:buChar char="•"/>
            </a:pPr>
            <a:r>
              <a:rPr lang="en-US" sz="1800"/>
              <a:t>Patient Access Requests</a:t>
            </a:r>
          </a:p>
          <a:p>
            <a:pPr marL="457200" indent="-457200">
              <a:lnSpc>
                <a:spcPct val="91000"/>
              </a:lnSpc>
              <a:buFont typeface="Arial" panose="020B0604020202020204" pitchFamily="34" charset="0"/>
              <a:buChar char="•"/>
            </a:pPr>
            <a:r>
              <a:rPr lang="en-US" sz="1800"/>
              <a:t>Third Party Requests | Your “HIPAA”</a:t>
            </a:r>
          </a:p>
          <a:p>
            <a:pPr marL="457200" indent="-457200">
              <a:lnSpc>
                <a:spcPct val="91000"/>
              </a:lnSpc>
              <a:buFont typeface="Arial" panose="020B0604020202020204" pitchFamily="34" charset="0"/>
              <a:buChar char="•"/>
            </a:pPr>
            <a:r>
              <a:rPr lang="en-US" sz="1800"/>
              <a:t>Electronic Records | EMR v. Paper Records</a:t>
            </a:r>
          </a:p>
          <a:p>
            <a:pPr marL="457200" indent="-457200">
              <a:lnSpc>
                <a:spcPct val="91000"/>
              </a:lnSpc>
              <a:buFont typeface="Arial" panose="020B0604020202020204" pitchFamily="34" charset="0"/>
              <a:buChar char="•"/>
            </a:pPr>
            <a:r>
              <a:rPr lang="en-US" sz="1800"/>
              <a:t>21st Century CURES Act</a:t>
            </a:r>
          </a:p>
          <a:p>
            <a:pPr marL="457200" indent="-457200">
              <a:lnSpc>
                <a:spcPct val="91000"/>
              </a:lnSpc>
              <a:buFont typeface="Arial" panose="020B0604020202020204" pitchFamily="34" charset="0"/>
              <a:buChar char="•"/>
            </a:pPr>
            <a:r>
              <a:rPr lang="en-US" sz="1800"/>
              <a:t>Conclusion</a:t>
            </a:r>
          </a:p>
          <a:p>
            <a:pPr>
              <a:lnSpc>
                <a:spcPct val="91000"/>
              </a:lnSpc>
            </a:pPr>
            <a:endParaRPr lang="en-US" sz="1800"/>
          </a:p>
        </p:txBody>
      </p:sp>
      <p:pic>
        <p:nvPicPr>
          <p:cNvPr id="34" name="Picture Placeholder 33">
            <a:extLst>
              <a:ext uri="{FF2B5EF4-FFF2-40B4-BE49-F238E27FC236}">
                <a16:creationId xmlns:a16="http://schemas.microsoft.com/office/drawing/2014/main" id="{E23E4EA2-AE1C-4911-AC13-FD854477A2FB}"/>
              </a:ext>
            </a:extLst>
          </p:cNvPr>
          <p:cNvPicPr>
            <a:picLocks noGrp="1" noChangeAspect="1"/>
          </p:cNvPicPr>
          <p:nvPr>
            <p:ph type="pic" sz="quarter" idx="14"/>
          </p:nvPr>
        </p:nvPicPr>
        <p:blipFill>
          <a:blip r:embed="rId2"/>
          <a:stretch/>
        </p:blipFill>
        <p:spPr>
          <a:xfrm>
            <a:off x="7246769" y="420700"/>
            <a:ext cx="2993316" cy="2993316"/>
          </a:xfrm>
          <a:prstGeom prst="rect">
            <a:avLst/>
          </a:prstGeom>
        </p:spPr>
      </p:pic>
      <p:pic>
        <p:nvPicPr>
          <p:cNvPr id="9" name="Picture Placeholder 8">
            <a:extLst>
              <a:ext uri="{FF2B5EF4-FFF2-40B4-BE49-F238E27FC236}">
                <a16:creationId xmlns:a16="http://schemas.microsoft.com/office/drawing/2014/main" id="{221E1D21-0BF0-706F-77C1-34E03444B970}"/>
              </a:ext>
            </a:extLst>
          </p:cNvPr>
          <p:cNvPicPr>
            <a:picLocks noGrp="1" noChangeAspect="1"/>
          </p:cNvPicPr>
          <p:nvPr>
            <p:ph type="pic" sz="quarter" idx="15"/>
          </p:nvPr>
        </p:nvPicPr>
        <p:blipFill>
          <a:blip r:embed="rId3"/>
          <a:srcRect l="6790" r="6790"/>
          <a:stretch/>
        </p:blipFill>
        <p:spPr>
          <a:xfrm>
            <a:off x="7425935" y="3443985"/>
            <a:ext cx="2814150" cy="3256366"/>
          </a:xfrm>
          <a:prstGeom prst="rect">
            <a:avLst/>
          </a:prstGeom>
        </p:spPr>
      </p:pic>
    </p:spTree>
    <p:extLst>
      <p:ext uri="{BB962C8B-B14F-4D97-AF65-F5344CB8AC3E}">
        <p14:creationId xmlns:p14="http://schemas.microsoft.com/office/powerpoint/2010/main" val="25937876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0295B-54B9-4937-90E3-BAB9CE69E30B}"/>
              </a:ext>
            </a:extLst>
          </p:cNvPr>
          <p:cNvSpPr>
            <a:spLocks noGrp="1"/>
          </p:cNvSpPr>
          <p:nvPr>
            <p:ph type="title"/>
          </p:nvPr>
        </p:nvSpPr>
        <p:spPr>
          <a:xfrm>
            <a:off x="960120" y="768096"/>
            <a:ext cx="10268712" cy="3136392"/>
          </a:xfrm>
        </p:spPr>
        <p:txBody>
          <a:bodyPr/>
          <a:lstStyle/>
          <a:p>
            <a:pPr algn="ctr"/>
            <a:r>
              <a:rPr lang="en-US" b="0" i="0" dirty="0">
                <a:effectLst/>
                <a:latin typeface="WordVisi_MSFontService"/>
              </a:rPr>
              <a:t>HIPAA vs. </a:t>
            </a:r>
            <a:br>
              <a:rPr lang="en-US" b="0" i="0" dirty="0">
                <a:effectLst/>
                <a:latin typeface="WordVisi_MSFontService"/>
              </a:rPr>
            </a:br>
            <a:r>
              <a:rPr lang="en-US" b="0" i="0" dirty="0">
                <a:effectLst/>
                <a:latin typeface="WordVisi_MSFontService"/>
              </a:rPr>
              <a:t>Patient Access | HITECH</a:t>
            </a:r>
            <a:endParaRPr lang="en-US" dirty="0"/>
          </a:p>
        </p:txBody>
      </p:sp>
      <p:sp>
        <p:nvSpPr>
          <p:cNvPr id="4" name="Text Placeholder 3">
            <a:extLst>
              <a:ext uri="{FF2B5EF4-FFF2-40B4-BE49-F238E27FC236}">
                <a16:creationId xmlns:a16="http://schemas.microsoft.com/office/drawing/2014/main" id="{D51A6D85-3837-435F-A342-5A3F98172B12}"/>
              </a:ext>
            </a:extLst>
          </p:cNvPr>
          <p:cNvSpPr>
            <a:spLocks noGrp="1"/>
          </p:cNvSpPr>
          <p:nvPr>
            <p:ph type="body" idx="1"/>
          </p:nvPr>
        </p:nvSpPr>
        <p:spPr>
          <a:xfrm>
            <a:off x="960120" y="4544568"/>
            <a:ext cx="10268712" cy="1545336"/>
          </a:xfrm>
        </p:spPr>
        <p:txBody>
          <a:bodyPr>
            <a:normAutofit/>
          </a:bodyPr>
          <a:lstStyle/>
          <a:p>
            <a:pPr algn="ctr"/>
            <a:r>
              <a:rPr lang="en-US" sz="4500" dirty="0"/>
              <a:t>Do you know the difference?</a:t>
            </a:r>
          </a:p>
        </p:txBody>
      </p:sp>
    </p:spTree>
    <p:extLst>
      <p:ext uri="{BB962C8B-B14F-4D97-AF65-F5344CB8AC3E}">
        <p14:creationId xmlns:p14="http://schemas.microsoft.com/office/powerpoint/2010/main" val="23477146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0295B-54B9-4937-90E3-BAB9CE69E30B}"/>
              </a:ext>
            </a:extLst>
          </p:cNvPr>
          <p:cNvSpPr>
            <a:spLocks noGrp="1"/>
          </p:cNvSpPr>
          <p:nvPr>
            <p:ph type="title"/>
          </p:nvPr>
        </p:nvSpPr>
        <p:spPr>
          <a:xfrm>
            <a:off x="960120" y="761988"/>
            <a:ext cx="8571807" cy="1828800"/>
          </a:xfrm>
        </p:spPr>
        <p:txBody>
          <a:bodyPr>
            <a:normAutofit fontScale="90000"/>
          </a:bodyPr>
          <a:lstStyle/>
          <a:p>
            <a:pPr algn="ctr"/>
            <a:r>
              <a:rPr lang="en-US" b="0" i="0" dirty="0">
                <a:effectLst/>
                <a:latin typeface="WordVisi_MSFontService"/>
              </a:rPr>
              <a:t>Ciox v. Azar</a:t>
            </a:r>
            <a:br>
              <a:rPr lang="en-US" b="0" i="0" dirty="0">
                <a:effectLst/>
                <a:latin typeface="WordVisi_MSFontService"/>
              </a:rPr>
            </a:br>
            <a:br>
              <a:rPr lang="en-US" sz="2800" b="0" i="0" dirty="0">
                <a:effectLst/>
                <a:latin typeface="WordVisi_MSFontService"/>
              </a:rPr>
            </a:br>
            <a:r>
              <a:rPr lang="en-US" sz="2800" b="0" i="1" dirty="0">
                <a:effectLst/>
                <a:latin typeface="freight-text-pro"/>
              </a:rPr>
              <a:t>435 F. Supp. 3d 30 (D.D.C. 2020)</a:t>
            </a:r>
            <a:endParaRPr lang="en-US" sz="2800" i="1" dirty="0"/>
          </a:p>
        </p:txBody>
      </p:sp>
      <p:sp>
        <p:nvSpPr>
          <p:cNvPr id="4" name="Text Placeholder 3">
            <a:extLst>
              <a:ext uri="{FF2B5EF4-FFF2-40B4-BE49-F238E27FC236}">
                <a16:creationId xmlns:a16="http://schemas.microsoft.com/office/drawing/2014/main" id="{D51A6D85-3837-435F-A342-5A3F98172B12}"/>
              </a:ext>
            </a:extLst>
          </p:cNvPr>
          <p:cNvSpPr>
            <a:spLocks noGrp="1"/>
          </p:cNvSpPr>
          <p:nvPr>
            <p:ph type="body" idx="1"/>
          </p:nvPr>
        </p:nvSpPr>
        <p:spPr>
          <a:xfrm>
            <a:off x="960120" y="4544568"/>
            <a:ext cx="10268712" cy="1545336"/>
          </a:xfrm>
        </p:spPr>
        <p:txBody>
          <a:bodyPr/>
          <a:lstStyle/>
          <a:p>
            <a:r>
              <a:rPr lang="en-US" dirty="0"/>
              <a:t>How this one ruling changed everything…</a:t>
            </a:r>
          </a:p>
        </p:txBody>
      </p:sp>
      <p:pic>
        <p:nvPicPr>
          <p:cNvPr id="5" name="Picture 4" descr="Logo&#10;&#10;Description automatically generated">
            <a:extLst>
              <a:ext uri="{FF2B5EF4-FFF2-40B4-BE49-F238E27FC236}">
                <a16:creationId xmlns:a16="http://schemas.microsoft.com/office/drawing/2014/main" id="{D793BF64-32A7-8B00-5C43-F365F2E83A35}"/>
              </a:ext>
            </a:extLst>
          </p:cNvPr>
          <p:cNvPicPr>
            <a:picLocks noChangeAspect="1"/>
          </p:cNvPicPr>
          <p:nvPr/>
        </p:nvPicPr>
        <p:blipFill>
          <a:blip r:embed="rId2"/>
          <a:stretch>
            <a:fillRect/>
          </a:stretch>
        </p:blipFill>
        <p:spPr>
          <a:xfrm>
            <a:off x="8112458" y="940223"/>
            <a:ext cx="2164056" cy="2164056"/>
          </a:xfrm>
          <a:prstGeom prst="rect">
            <a:avLst/>
          </a:prstGeom>
        </p:spPr>
      </p:pic>
      <p:pic>
        <p:nvPicPr>
          <p:cNvPr id="7" name="Picture 6" descr="Logo&#10;&#10;Description automatically generated with medium confidence">
            <a:extLst>
              <a:ext uri="{FF2B5EF4-FFF2-40B4-BE49-F238E27FC236}">
                <a16:creationId xmlns:a16="http://schemas.microsoft.com/office/drawing/2014/main" id="{033A5929-42CC-A299-80B4-F724419BA895}"/>
              </a:ext>
            </a:extLst>
          </p:cNvPr>
          <p:cNvPicPr>
            <a:picLocks noChangeAspect="1"/>
          </p:cNvPicPr>
          <p:nvPr/>
        </p:nvPicPr>
        <p:blipFill>
          <a:blip r:embed="rId3"/>
          <a:stretch>
            <a:fillRect/>
          </a:stretch>
        </p:blipFill>
        <p:spPr>
          <a:xfrm>
            <a:off x="481645" y="1107851"/>
            <a:ext cx="1828800" cy="1828800"/>
          </a:xfrm>
          <a:prstGeom prst="rect">
            <a:avLst/>
          </a:prstGeom>
        </p:spPr>
      </p:pic>
    </p:spTree>
    <p:extLst>
      <p:ext uri="{BB962C8B-B14F-4D97-AF65-F5344CB8AC3E}">
        <p14:creationId xmlns:p14="http://schemas.microsoft.com/office/powerpoint/2010/main" val="34467973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9A1C012-8297-4361-ACE8-A2509FB189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06240"/>
            <a:ext cx="12192000" cy="2651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9" name="Rectangle 18">
            <a:extLst>
              <a:ext uri="{FF2B5EF4-FFF2-40B4-BE49-F238E27FC236}">
                <a16:creationId xmlns:a16="http://schemas.microsoft.com/office/drawing/2014/main" id="{4AA13AD3-0A4F-475A-BEBB-DEEFF5C09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F3FB9C52-D876-47C4-B9DC-9A7EEEA200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7" y="0"/>
            <a:ext cx="7537704"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CA2DC42-6F77-F4E9-C1CB-BC3DA8830726}"/>
              </a:ext>
            </a:extLst>
          </p:cNvPr>
          <p:cNvSpPr>
            <a:spLocks noGrp="1"/>
          </p:cNvSpPr>
          <p:nvPr>
            <p:ph type="title"/>
          </p:nvPr>
        </p:nvSpPr>
        <p:spPr>
          <a:xfrm>
            <a:off x="5245020" y="640080"/>
            <a:ext cx="6393259" cy="5569164"/>
          </a:xfrm>
        </p:spPr>
        <p:txBody>
          <a:bodyPr vert="horz" lIns="91440" tIns="45720" rIns="91440" bIns="45720" rtlCol="0" anchor="ctr">
            <a:normAutofit/>
          </a:bodyPr>
          <a:lstStyle/>
          <a:p>
            <a:r>
              <a:rPr lang="en-US" sz="2200" b="1" cap="none" dirty="0">
                <a:effectLst/>
              </a:rPr>
              <a:t>This guidance remains in effect only to the extent that it is consistent with the court's order in Ciox Health, LLC v. Azar, No. 18-cv-0040 (D.D.C. January 23, 2020), which may be found at </a:t>
            </a:r>
            <a:r>
              <a:rPr lang="en-US" sz="2200" b="1" u="sng" cap="none" dirty="0">
                <a:effectLst/>
                <a:hlinkClick r:id="rId2">
                  <a:extLst>
                    <a:ext uri="{A12FA001-AC4F-418D-AE19-62706E023703}">
                      <ahyp:hlinkClr xmlns:ahyp="http://schemas.microsoft.com/office/drawing/2018/hyperlinkcolor" val="tx"/>
                    </a:ext>
                  </a:extLst>
                </a:hlinkClick>
              </a:rPr>
              <a:t>https://ecf.dcd.uscourts.gov/cgi-bin/show_public_doc?2018cv0040-51</a:t>
            </a:r>
            <a:r>
              <a:rPr lang="en-US" sz="2200" b="1" cap="none" dirty="0">
                <a:effectLst/>
              </a:rPr>
              <a:t>. More information about the order is available at </a:t>
            </a:r>
            <a:r>
              <a:rPr lang="en-US" sz="2200" b="1" u="sng" cap="none" dirty="0">
                <a:effectLst/>
                <a:hlinkClick r:id="rId3">
                  <a:extLst>
                    <a:ext uri="{A12FA001-AC4F-418D-AE19-62706E023703}">
                      <ahyp:hlinkClr xmlns:ahyp="http://schemas.microsoft.com/office/drawing/2018/hyperlinkcolor" val="tx"/>
                    </a:ext>
                  </a:extLst>
                </a:hlinkClick>
              </a:rPr>
              <a:t>https://www.hhs.gov/hipaa/court-order-right-of-access/index.html</a:t>
            </a:r>
            <a:r>
              <a:rPr lang="en-US" sz="2200" b="1" cap="none" dirty="0">
                <a:effectLst/>
              </a:rPr>
              <a:t>. Any provision within this guidance that has been vacated by the Ciox Health decision is rescinded.</a:t>
            </a:r>
            <a:endParaRPr lang="en-US" sz="2200" cap="none" dirty="0"/>
          </a:p>
        </p:txBody>
      </p:sp>
      <p:sp>
        <p:nvSpPr>
          <p:cNvPr id="3" name="Text Placeholder 2">
            <a:extLst>
              <a:ext uri="{FF2B5EF4-FFF2-40B4-BE49-F238E27FC236}">
                <a16:creationId xmlns:a16="http://schemas.microsoft.com/office/drawing/2014/main" id="{3BA12315-60FC-7613-9884-AFF738BB2EF1}"/>
              </a:ext>
            </a:extLst>
          </p:cNvPr>
          <p:cNvSpPr>
            <a:spLocks noGrp="1"/>
          </p:cNvSpPr>
          <p:nvPr>
            <p:ph type="body" idx="1"/>
          </p:nvPr>
        </p:nvSpPr>
        <p:spPr>
          <a:xfrm>
            <a:off x="960121" y="436879"/>
            <a:ext cx="3199216" cy="5569165"/>
          </a:xfrm>
        </p:spPr>
        <p:txBody>
          <a:bodyPr vert="horz" lIns="91440" tIns="45720" rIns="91440" bIns="45720" rtlCol="0" anchor="ctr">
            <a:normAutofit/>
          </a:bodyPr>
          <a:lstStyle/>
          <a:p>
            <a:r>
              <a:rPr lang="en-US" dirty="0"/>
              <a:t>Every piece of guidance you may find regarding HITECH or patient access rights includes this disclaimer</a:t>
            </a:r>
          </a:p>
        </p:txBody>
      </p:sp>
    </p:spTree>
    <p:extLst>
      <p:ext uri="{BB962C8B-B14F-4D97-AF65-F5344CB8AC3E}">
        <p14:creationId xmlns:p14="http://schemas.microsoft.com/office/powerpoint/2010/main" val="13140726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0295B-54B9-4937-90E3-BAB9CE69E30B}"/>
              </a:ext>
            </a:extLst>
          </p:cNvPr>
          <p:cNvSpPr>
            <a:spLocks noGrp="1"/>
          </p:cNvSpPr>
          <p:nvPr>
            <p:ph type="title"/>
          </p:nvPr>
        </p:nvSpPr>
        <p:spPr>
          <a:xfrm>
            <a:off x="96053" y="-560972"/>
            <a:ext cx="10268712" cy="3136392"/>
          </a:xfrm>
        </p:spPr>
        <p:txBody>
          <a:bodyPr/>
          <a:lstStyle/>
          <a:p>
            <a:r>
              <a:rPr lang="en-US" b="0" i="0" dirty="0">
                <a:effectLst/>
                <a:latin typeface="WordVisi_MSFontService"/>
              </a:rPr>
              <a:t>Patient Access Requests</a:t>
            </a:r>
            <a:br>
              <a:rPr lang="en-US" b="0" i="0" dirty="0">
                <a:effectLst/>
                <a:latin typeface="WordVisi_MSFontService"/>
              </a:rPr>
            </a:br>
            <a:r>
              <a:rPr lang="en-US" sz="4000" b="0" i="0" dirty="0">
                <a:effectLst/>
                <a:latin typeface="Helvetica" panose="020B0604020202020204" pitchFamily="34" charset="0"/>
              </a:rPr>
              <a:t>45 CFR § 164.524</a:t>
            </a:r>
            <a:endParaRPr lang="en-US" sz="4000" dirty="0"/>
          </a:p>
        </p:txBody>
      </p:sp>
      <p:sp>
        <p:nvSpPr>
          <p:cNvPr id="4" name="Text Placeholder 3">
            <a:extLst>
              <a:ext uri="{FF2B5EF4-FFF2-40B4-BE49-F238E27FC236}">
                <a16:creationId xmlns:a16="http://schemas.microsoft.com/office/drawing/2014/main" id="{D51A6D85-3837-435F-A342-5A3F98172B12}"/>
              </a:ext>
            </a:extLst>
          </p:cNvPr>
          <p:cNvSpPr>
            <a:spLocks noGrp="1"/>
          </p:cNvSpPr>
          <p:nvPr>
            <p:ph type="body" idx="1"/>
          </p:nvPr>
        </p:nvSpPr>
        <p:spPr>
          <a:xfrm>
            <a:off x="96053" y="4282580"/>
            <a:ext cx="10268712" cy="2575419"/>
          </a:xfrm>
        </p:spPr>
        <p:txBody>
          <a:bodyPr>
            <a:normAutofit lnSpcReduction="10000"/>
          </a:bodyPr>
          <a:lstStyle/>
          <a:p>
            <a:r>
              <a:rPr lang="en-US" dirty="0"/>
              <a:t>Compulsory Response: just like a Subpoena. </a:t>
            </a:r>
          </a:p>
          <a:p>
            <a:r>
              <a:rPr lang="en-US" dirty="0"/>
              <a:t>Let’s discuss the laws: </a:t>
            </a:r>
          </a:p>
          <a:p>
            <a:pPr marL="1028700" lvl="1" indent="-571500">
              <a:buFont typeface="Arial" panose="020B0604020202020204" pitchFamily="34" charset="0"/>
              <a:buChar char="•"/>
            </a:pPr>
            <a:r>
              <a:rPr lang="en-US" dirty="0"/>
              <a:t>Response time  </a:t>
            </a:r>
          </a:p>
          <a:p>
            <a:pPr marL="1028700" lvl="1" indent="-571500">
              <a:buFont typeface="Arial" panose="020B0604020202020204" pitchFamily="34" charset="0"/>
              <a:buChar char="•"/>
            </a:pPr>
            <a:r>
              <a:rPr lang="en-US" dirty="0"/>
              <a:t>Form and Format</a:t>
            </a:r>
          </a:p>
          <a:p>
            <a:pPr marL="1028700" lvl="1" indent="-571500">
              <a:buFont typeface="Arial" panose="020B0604020202020204" pitchFamily="34" charset="0"/>
              <a:buChar char="•"/>
            </a:pPr>
            <a:r>
              <a:rPr lang="en-US" dirty="0"/>
              <a:t>Fees for Records</a:t>
            </a:r>
          </a:p>
        </p:txBody>
      </p:sp>
    </p:spTree>
    <p:extLst>
      <p:ext uri="{BB962C8B-B14F-4D97-AF65-F5344CB8AC3E}">
        <p14:creationId xmlns:p14="http://schemas.microsoft.com/office/powerpoint/2010/main" val="6350588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2608D-022E-A81D-8B47-2146800F31B9}"/>
              </a:ext>
            </a:extLst>
          </p:cNvPr>
          <p:cNvSpPr>
            <a:spLocks noGrp="1"/>
          </p:cNvSpPr>
          <p:nvPr>
            <p:ph type="title"/>
          </p:nvPr>
        </p:nvSpPr>
        <p:spPr>
          <a:xfrm>
            <a:off x="5355771" y="1004205"/>
            <a:ext cx="6096000" cy="4675142"/>
          </a:xfrm>
        </p:spPr>
        <p:txBody>
          <a:bodyPr/>
          <a:lstStyle/>
          <a:p>
            <a:r>
              <a:rPr lang="en-US" dirty="0"/>
              <a:t>Patient Access Requests - Mandatory Response </a:t>
            </a:r>
            <a:br>
              <a:rPr lang="en-US" dirty="0"/>
            </a:br>
            <a:br>
              <a:rPr lang="en-US" sz="2000" dirty="0"/>
            </a:br>
            <a:r>
              <a:rPr lang="en-US" sz="2000" dirty="0"/>
              <a:t>required response</a:t>
            </a:r>
            <a:br>
              <a:rPr lang="en-US" sz="2000" dirty="0"/>
            </a:br>
            <a:br>
              <a:rPr lang="en-US" sz="2000" dirty="0"/>
            </a:br>
            <a:r>
              <a:rPr lang="en-US" sz="2000" dirty="0"/>
              <a:t>within 30 days</a:t>
            </a:r>
          </a:p>
        </p:txBody>
      </p:sp>
      <p:pic>
        <p:nvPicPr>
          <p:cNvPr id="8" name="Picture Placeholder 7" descr="A close-up of a note&#10;&#10;Description automatically generated with low confidence">
            <a:extLst>
              <a:ext uri="{FF2B5EF4-FFF2-40B4-BE49-F238E27FC236}">
                <a16:creationId xmlns:a16="http://schemas.microsoft.com/office/drawing/2014/main" id="{113B91A2-083D-C3BD-B019-CCAC61BB7F4C}"/>
              </a:ext>
            </a:extLst>
          </p:cNvPr>
          <p:cNvPicPr>
            <a:picLocks noGrp="1" noChangeAspect="1"/>
          </p:cNvPicPr>
          <p:nvPr>
            <p:ph type="pic" sz="quarter" idx="13"/>
          </p:nvPr>
        </p:nvPicPr>
        <p:blipFill>
          <a:blip r:embed="rId2"/>
          <a:srcRect l="16042" r="16042"/>
          <a:stretch>
            <a:fillRect/>
          </a:stretch>
        </p:blipFill>
        <p:spPr/>
      </p:pic>
    </p:spTree>
    <p:extLst>
      <p:ext uri="{BB962C8B-B14F-4D97-AF65-F5344CB8AC3E}">
        <p14:creationId xmlns:p14="http://schemas.microsoft.com/office/powerpoint/2010/main" val="19834933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2CDD0D-8988-7F79-00D3-D38AAB08D7F3}"/>
              </a:ext>
            </a:extLst>
          </p:cNvPr>
          <p:cNvSpPr>
            <a:spLocks noGrp="1"/>
          </p:cNvSpPr>
          <p:nvPr>
            <p:ph type="title"/>
          </p:nvPr>
        </p:nvSpPr>
        <p:spPr/>
        <p:txBody>
          <a:bodyPr/>
          <a:lstStyle/>
          <a:p>
            <a:r>
              <a:rPr lang="en-US" dirty="0"/>
              <a:t>Patient access requests – Form and Format</a:t>
            </a:r>
          </a:p>
        </p:txBody>
      </p:sp>
      <p:sp>
        <p:nvSpPr>
          <p:cNvPr id="4" name="Content Placeholder 3">
            <a:extLst>
              <a:ext uri="{FF2B5EF4-FFF2-40B4-BE49-F238E27FC236}">
                <a16:creationId xmlns:a16="http://schemas.microsoft.com/office/drawing/2014/main" id="{32DB7320-AC7B-F7F6-C2FB-25832DBC457D}"/>
              </a:ext>
            </a:extLst>
          </p:cNvPr>
          <p:cNvSpPr>
            <a:spLocks noGrp="1"/>
          </p:cNvSpPr>
          <p:nvPr>
            <p:ph idx="1"/>
          </p:nvPr>
        </p:nvSpPr>
        <p:spPr/>
        <p:txBody>
          <a:bodyPr/>
          <a:lstStyle/>
          <a:p>
            <a:r>
              <a:rPr lang="en-US" dirty="0"/>
              <a:t>Paper v. Electronic Records</a:t>
            </a:r>
          </a:p>
        </p:txBody>
      </p:sp>
      <p:pic>
        <p:nvPicPr>
          <p:cNvPr id="16" name="Picture Placeholder 15" descr="A close-up of a computer&#10;&#10;Description automatically generated with medium confidence">
            <a:extLst>
              <a:ext uri="{FF2B5EF4-FFF2-40B4-BE49-F238E27FC236}">
                <a16:creationId xmlns:a16="http://schemas.microsoft.com/office/drawing/2014/main" id="{179BF6F2-F21D-C31B-FD43-3711283AD92F}"/>
              </a:ext>
            </a:extLst>
          </p:cNvPr>
          <p:cNvPicPr>
            <a:picLocks noGrp="1" noChangeAspect="1"/>
          </p:cNvPicPr>
          <p:nvPr>
            <p:ph type="pic" sz="quarter" idx="13"/>
          </p:nvPr>
        </p:nvPicPr>
        <p:blipFill>
          <a:blip r:embed="rId2"/>
          <a:srcRect l="27361" r="27361"/>
          <a:stretch>
            <a:fillRect/>
          </a:stretch>
        </p:blipFill>
        <p:spPr>
          <a:xfrm>
            <a:off x="0" y="0"/>
            <a:ext cx="4645891" cy="6841134"/>
          </a:xfrm>
        </p:spPr>
      </p:pic>
    </p:spTree>
    <p:extLst>
      <p:ext uri="{BB962C8B-B14F-4D97-AF65-F5344CB8AC3E}">
        <p14:creationId xmlns:p14="http://schemas.microsoft.com/office/powerpoint/2010/main" val="4086653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893110-7219-389A-2A94-A68EA12DB600}"/>
              </a:ext>
            </a:extLst>
          </p:cNvPr>
          <p:cNvSpPr>
            <a:spLocks noGrp="1"/>
          </p:cNvSpPr>
          <p:nvPr>
            <p:ph type="title"/>
          </p:nvPr>
        </p:nvSpPr>
        <p:spPr/>
        <p:txBody>
          <a:bodyPr/>
          <a:lstStyle/>
          <a:p>
            <a:r>
              <a:rPr lang="en-US" dirty="0"/>
              <a:t>Patient access requests – fees for records</a:t>
            </a:r>
          </a:p>
        </p:txBody>
      </p:sp>
      <p:pic>
        <p:nvPicPr>
          <p:cNvPr id="39" name="Picture Placeholder 38" descr="A stack of paper money&#10;&#10;Description automatically generated with low confidence">
            <a:extLst>
              <a:ext uri="{FF2B5EF4-FFF2-40B4-BE49-F238E27FC236}">
                <a16:creationId xmlns:a16="http://schemas.microsoft.com/office/drawing/2014/main" id="{348F9F31-B1A9-CA6A-8484-CB5EB7FAFEAD}"/>
              </a:ext>
            </a:extLst>
          </p:cNvPr>
          <p:cNvPicPr>
            <a:picLocks noGrp="1" noChangeAspect="1"/>
          </p:cNvPicPr>
          <p:nvPr>
            <p:ph type="pic" sz="quarter" idx="13"/>
          </p:nvPr>
        </p:nvPicPr>
        <p:blipFill>
          <a:blip r:embed="rId2">
            <a:extLst>
              <a:ext uri="{837473B0-CC2E-450A-ABE3-18F120FF3D39}">
                <a1611:picAttrSrcUrl xmlns:a1611="http://schemas.microsoft.com/office/drawing/2016/11/main" r:id="rId3"/>
              </a:ext>
            </a:extLst>
          </a:blip>
          <a:srcRect l="24531" r="24531"/>
          <a:stretch>
            <a:fillRect/>
          </a:stretch>
        </p:blipFill>
        <p:spPr/>
      </p:pic>
    </p:spTree>
    <p:extLst>
      <p:ext uri="{BB962C8B-B14F-4D97-AF65-F5344CB8AC3E}">
        <p14:creationId xmlns:p14="http://schemas.microsoft.com/office/powerpoint/2010/main" val="2827667847"/>
      </p:ext>
    </p:extLst>
  </p:cSld>
  <p:clrMapOvr>
    <a:masterClrMapping/>
  </p:clrMapOvr>
</p:sld>
</file>

<file path=ppt/theme/theme1.xml><?xml version="1.0" encoding="utf-8"?>
<a:theme xmlns:a="http://schemas.openxmlformats.org/drawingml/2006/main" name="JuxtaposeVTI">
  <a:themeElements>
    <a:clrScheme name="Juxtapose">
      <a:dk1>
        <a:sysClr val="windowText" lastClr="000000"/>
      </a:dk1>
      <a:lt1>
        <a:sysClr val="window" lastClr="FFFFFF"/>
      </a:lt1>
      <a:dk2>
        <a:srgbClr val="3F3F3F"/>
      </a:dk2>
      <a:lt2>
        <a:srgbClr val="F8F7F5"/>
      </a:lt2>
      <a:accent1>
        <a:srgbClr val="F99700"/>
      </a:accent1>
      <a:accent2>
        <a:srgbClr val="00BAC7"/>
      </a:accent2>
      <a:accent3>
        <a:srgbClr val="FF5C21"/>
      </a:accent3>
      <a:accent4>
        <a:srgbClr val="6F7EFD"/>
      </a:accent4>
      <a:accent5>
        <a:srgbClr val="ACACAC"/>
      </a:accent5>
      <a:accent6>
        <a:srgbClr val="737373"/>
      </a:accent6>
      <a:hlink>
        <a:srgbClr val="0099FF"/>
      </a:hlink>
      <a:folHlink>
        <a:srgbClr val="868686"/>
      </a:folHlink>
    </a:clrScheme>
    <a:fontScheme name="Custom 167">
      <a:majorFont>
        <a:latin typeface="Franklin Gothic Demi Cond"/>
        <a:ea typeface=""/>
        <a:cs typeface=""/>
      </a:majorFont>
      <a:minorFont>
        <a:latin typeface="Franklin Gothic Medium"/>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uxtaposeVTI" id="{FBDCC3B4-6EA8-442A-B697-43C068E31FE3}" vid="{090F2E09-E4E2-4F71-A70E-279F5A0D9E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0" ma:contentTypeDescription="Create a new document." ma:contentTypeScope="" ma:versionID="1267097ee5f5874adfcc408041ae252e">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395891a93df65b14727750f2c06c306c"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4:TaxCatchAll" minOccurs="0"/>
                <xsd:element ref="ns2:ImageTagsTaxHTFiel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_ip_UnifiedCompliancePolicyUIAction xmlns="http://schemas.microsoft.com/sharepoint/v3" xsi:nil="true"/>
    <Image xmlns="71af3243-3dd4-4a8d-8c0d-dd76da1f02a5">
      <Url xsi:nil="true"/>
      <Description xsi:nil="true"/>
    </Image>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MediaServiceKeyPoints xmlns="71af3243-3dd4-4a8d-8c0d-dd76da1f02a5" xsi:nil="true"/>
  </documentManagement>
</p:properties>
</file>

<file path=customXml/itemProps1.xml><?xml version="1.0" encoding="utf-8"?>
<ds:datastoreItem xmlns:ds="http://schemas.openxmlformats.org/officeDocument/2006/customXml" ds:itemID="{AA0EFE35-5C2D-4EEC-93CA-7B3D4088735C}">
  <ds:schemaRefs>
    <ds:schemaRef ds:uri="http://schemas.microsoft.com/sharepoint/v3/contenttype/forms"/>
  </ds:schemaRefs>
</ds:datastoreItem>
</file>

<file path=customXml/itemProps2.xml><?xml version="1.0" encoding="utf-8"?>
<ds:datastoreItem xmlns:ds="http://schemas.openxmlformats.org/officeDocument/2006/customXml" ds:itemID="{33878E47-D7B4-44CA-8507-24783F79A5A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251B918-0091-4E96-9E28-42B87D9557A7}">
  <ds:schemaRefs>
    <ds:schemaRef ds:uri="http://schemas.microsoft.com/office/2006/metadata/properties"/>
    <ds:schemaRef ds:uri="http://schemas.microsoft.com/office/infopath/2007/PartnerControls"/>
    <ds:schemaRef ds:uri="71af3243-3dd4-4a8d-8c0d-dd76da1f02a5"/>
    <ds:schemaRef ds:uri="http://schemas.microsoft.com/sharepoint/v3"/>
    <ds:schemaRef ds:uri="230e9df3-be65-4c73-a93b-d1236ebd677e"/>
  </ds:schemaRefs>
</ds:datastoreItem>
</file>

<file path=docProps/app.xml><?xml version="1.0" encoding="utf-8"?>
<Properties xmlns="http://schemas.openxmlformats.org/officeDocument/2006/extended-properties" xmlns:vt="http://schemas.openxmlformats.org/officeDocument/2006/docPropsVTypes">
  <Template>Fracture design</Template>
  <TotalTime>427</TotalTime>
  <Words>668</Words>
  <Application>Microsoft Office PowerPoint</Application>
  <PresentationFormat>Widescreen</PresentationFormat>
  <Paragraphs>66</Paragraphs>
  <Slides>16</Slides>
  <Notes>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16</vt:i4>
      </vt:variant>
    </vt:vector>
  </HeadingPairs>
  <TitlesOfParts>
    <vt:vector size="25" baseType="lpstr">
      <vt:lpstr>Arial</vt:lpstr>
      <vt:lpstr>Calibri</vt:lpstr>
      <vt:lpstr>Franklin Gothic Demi Cond</vt:lpstr>
      <vt:lpstr>Franklin Gothic Medium</vt:lpstr>
      <vt:lpstr>freight-text-pro</vt:lpstr>
      <vt:lpstr>Helvetica</vt:lpstr>
      <vt:lpstr>Wingdings</vt:lpstr>
      <vt:lpstr>WordVisi_MSFontService</vt:lpstr>
      <vt:lpstr>JuxtaposeVTI</vt:lpstr>
      <vt:lpstr>Master Medical Records</vt:lpstr>
      <vt:lpstr>AGENDA</vt:lpstr>
      <vt:lpstr>HIPAA vs.  Patient Access | HITECH</vt:lpstr>
      <vt:lpstr>Ciox v. Azar  435 F. Supp. 3d 30 (D.D.C. 2020)</vt:lpstr>
      <vt:lpstr>This guidance remains in effect only to the extent that it is consistent with the court's order in Ciox Health, LLC v. Azar, No. 18-cv-0040 (D.D.C. January 23, 2020), which may be found at https://ecf.dcd.uscourts.gov/cgi-bin/show_public_doc?2018cv0040-51. More information about the order is available at https://www.hhs.gov/hipaa/court-order-right-of-access/index.html. Any provision within this guidance that has been vacated by the Ciox Health decision is rescinded.</vt:lpstr>
      <vt:lpstr>Patient Access Requests 45 CFR § 164.524</vt:lpstr>
      <vt:lpstr>Patient Access Requests - Mandatory Response   required response  within 30 days</vt:lpstr>
      <vt:lpstr>Patient access requests – Form and Format</vt:lpstr>
      <vt:lpstr>Patient access requests – fees for records</vt:lpstr>
      <vt:lpstr>Third Party Requests - Your “HIPAA”</vt:lpstr>
      <vt:lpstr>Electronic Records “EMR” v. Paper Records</vt:lpstr>
      <vt:lpstr>Requesting electronic records</vt:lpstr>
      <vt:lpstr>Review</vt:lpstr>
      <vt:lpstr>21st Century CURES Act</vt:lpstr>
      <vt:lpstr>Conclusion</vt:lpstr>
      <vt:lpstr>THANK YOU Feel free to contact me!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Master Medical Records</dc:title>
  <dc:creator>Chris Carpenter</dc:creator>
  <cp:lastModifiedBy>Melanie Carpenter</cp:lastModifiedBy>
  <cp:revision>3</cp:revision>
  <dcterms:created xsi:type="dcterms:W3CDTF">2023-03-31T02:45:15Z</dcterms:created>
  <dcterms:modified xsi:type="dcterms:W3CDTF">2023-04-22T19:56:05Z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